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5" r:id="rId2"/>
  </p:sldIdLst>
  <p:sldSz cx="30279975" cy="42808525"/>
  <p:notesSz cx="6834188" cy="9979025"/>
  <p:defaultTextStyle>
    <a:defPPr>
      <a:defRPr lang="de-DE"/>
    </a:defPPr>
    <a:lvl1pPr marL="0" algn="l" defTabSz="4359233" rtl="0" eaLnBrk="1" latinLnBrk="0" hangingPunct="1">
      <a:defRPr sz="8500" kern="1200">
        <a:solidFill>
          <a:schemeClr val="tx1"/>
        </a:solidFill>
        <a:latin typeface="+mn-lt"/>
        <a:ea typeface="+mn-ea"/>
        <a:cs typeface="+mn-cs"/>
      </a:defRPr>
    </a:lvl1pPr>
    <a:lvl2pPr marL="2179615" algn="l" defTabSz="4359233" rtl="0" eaLnBrk="1" latinLnBrk="0" hangingPunct="1">
      <a:defRPr sz="8500" kern="1200">
        <a:solidFill>
          <a:schemeClr val="tx1"/>
        </a:solidFill>
        <a:latin typeface="+mn-lt"/>
        <a:ea typeface="+mn-ea"/>
        <a:cs typeface="+mn-cs"/>
      </a:defRPr>
    </a:lvl2pPr>
    <a:lvl3pPr marL="4359233" algn="l" defTabSz="4359233" rtl="0" eaLnBrk="1" latinLnBrk="0" hangingPunct="1">
      <a:defRPr sz="8500" kern="1200">
        <a:solidFill>
          <a:schemeClr val="tx1"/>
        </a:solidFill>
        <a:latin typeface="+mn-lt"/>
        <a:ea typeface="+mn-ea"/>
        <a:cs typeface="+mn-cs"/>
      </a:defRPr>
    </a:lvl3pPr>
    <a:lvl4pPr marL="6538848" algn="l" defTabSz="4359233" rtl="0" eaLnBrk="1" latinLnBrk="0" hangingPunct="1">
      <a:defRPr sz="8500" kern="1200">
        <a:solidFill>
          <a:schemeClr val="tx1"/>
        </a:solidFill>
        <a:latin typeface="+mn-lt"/>
        <a:ea typeface="+mn-ea"/>
        <a:cs typeface="+mn-cs"/>
      </a:defRPr>
    </a:lvl4pPr>
    <a:lvl5pPr marL="8718464" algn="l" defTabSz="4359233" rtl="0" eaLnBrk="1" latinLnBrk="0" hangingPunct="1">
      <a:defRPr sz="8500" kern="1200">
        <a:solidFill>
          <a:schemeClr val="tx1"/>
        </a:solidFill>
        <a:latin typeface="+mn-lt"/>
        <a:ea typeface="+mn-ea"/>
        <a:cs typeface="+mn-cs"/>
      </a:defRPr>
    </a:lvl5pPr>
    <a:lvl6pPr marL="10898080" algn="l" defTabSz="4359233" rtl="0" eaLnBrk="1" latinLnBrk="0" hangingPunct="1">
      <a:defRPr sz="8500" kern="1200">
        <a:solidFill>
          <a:schemeClr val="tx1"/>
        </a:solidFill>
        <a:latin typeface="+mn-lt"/>
        <a:ea typeface="+mn-ea"/>
        <a:cs typeface="+mn-cs"/>
      </a:defRPr>
    </a:lvl6pPr>
    <a:lvl7pPr marL="13077697" algn="l" defTabSz="4359233" rtl="0" eaLnBrk="1" latinLnBrk="0" hangingPunct="1">
      <a:defRPr sz="8500" kern="1200">
        <a:solidFill>
          <a:schemeClr val="tx1"/>
        </a:solidFill>
        <a:latin typeface="+mn-lt"/>
        <a:ea typeface="+mn-ea"/>
        <a:cs typeface="+mn-cs"/>
      </a:defRPr>
    </a:lvl7pPr>
    <a:lvl8pPr marL="15257313" algn="l" defTabSz="4359233" rtl="0" eaLnBrk="1" latinLnBrk="0" hangingPunct="1">
      <a:defRPr sz="8500" kern="1200">
        <a:solidFill>
          <a:schemeClr val="tx1"/>
        </a:solidFill>
        <a:latin typeface="+mn-lt"/>
        <a:ea typeface="+mn-ea"/>
        <a:cs typeface="+mn-cs"/>
      </a:defRPr>
    </a:lvl8pPr>
    <a:lvl9pPr marL="17436929" algn="l" defTabSz="4359233" rtl="0" eaLnBrk="1" latinLnBrk="0" hangingPunct="1">
      <a:defRPr sz="85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724AAF9-A011-47EF-A507-6C445E741972}">
          <p14:sldIdLst>
            <p14:sldId id="265"/>
          </p14:sldIdLst>
        </p14:section>
      </p14:sectionLst>
    </p:ext>
    <p:ext uri="{EFAFB233-063F-42B5-8137-9DF3F51BA10A}">
      <p15:sldGuideLst xmlns:p15="http://schemas.microsoft.com/office/powerpoint/2012/main">
        <p15:guide id="1" orient="horz" pos="13608" userDrawn="1">
          <p15:clr>
            <a:srgbClr val="A4A3A4"/>
          </p15:clr>
        </p15:guide>
        <p15:guide id="2" pos="14663" userDrawn="1">
          <p15:clr>
            <a:srgbClr val="A4A3A4"/>
          </p15:clr>
        </p15:guide>
        <p15:guide id="3" orient="horz" pos="13483">
          <p15:clr>
            <a:srgbClr val="A4A3A4"/>
          </p15:clr>
        </p15:guide>
        <p15:guide id="4" pos="10172" userDrawn="1">
          <p15:clr>
            <a:srgbClr val="A4A3A4"/>
          </p15:clr>
        </p15:guide>
      </p15:sldGuideLst>
    </p:ext>
    <p:ext uri="{2D200454-40CA-4A62-9FC3-DE9A4176ACB9}">
      <p15:notesGuideLst xmlns:p15="http://schemas.microsoft.com/office/powerpoint/2012/main">
        <p15:guide id="1" orient="horz" pos="4522" userDrawn="1">
          <p15:clr>
            <a:srgbClr val="A4A3A4"/>
          </p15:clr>
        </p15:guide>
        <p15:guide id="2" pos="3127" userDrawn="1">
          <p15:clr>
            <a:srgbClr val="A4A3A4"/>
          </p15:clr>
        </p15:guide>
        <p15:guide id="3" orient="horz" pos="3143">
          <p15:clr>
            <a:srgbClr val="A4A3A4"/>
          </p15:clr>
        </p15:guide>
        <p15:guide id="4" pos="215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s Ciecior" initials="JC" lastIdx="2" clrIdx="0">
    <p:extLst>
      <p:ext uri="{19B8F6BF-5375-455C-9EA6-DF929625EA0E}">
        <p15:presenceInfo xmlns:p15="http://schemas.microsoft.com/office/powerpoint/2012/main" userId="S-1-5-21-283016044-3387516373-1648638545-2169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93"/>
    <a:srgbClr val="FFC400"/>
    <a:srgbClr val="D00034"/>
    <a:srgbClr val="007FC9"/>
    <a:srgbClr val="F1F3CE"/>
    <a:srgbClr val="D20031"/>
    <a:srgbClr val="0000FF"/>
    <a:srgbClr val="FFC200"/>
    <a:srgbClr val="E6EBAB"/>
    <a:srgbClr val="97B2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67" autoAdjust="0"/>
    <p:restoredTop sz="93883" autoAdjust="0"/>
  </p:normalViewPr>
  <p:slideViewPr>
    <p:cSldViewPr>
      <p:cViewPr>
        <p:scale>
          <a:sx n="33" d="100"/>
          <a:sy n="33" d="100"/>
        </p:scale>
        <p:origin x="16" y="-4128"/>
      </p:cViewPr>
      <p:guideLst>
        <p:guide orient="horz" pos="13608"/>
        <p:guide pos="14663"/>
        <p:guide orient="horz" pos="13483"/>
        <p:guide pos="1017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79" d="100"/>
          <a:sy n="79" d="100"/>
        </p:scale>
        <p:origin x="-2526" y="-108"/>
      </p:cViewPr>
      <p:guideLst>
        <p:guide orient="horz" pos="4522"/>
        <p:guide pos="3127"/>
        <p:guide orient="horz" pos="3143"/>
        <p:guide pos="215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E980B-B9ED-43BA-8E42-B99264EFE4A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de-DE"/>
        </a:p>
      </dgm:t>
    </dgm:pt>
    <dgm:pt modelId="{B791FB5C-4C59-4511-9A37-6E6309F35779}">
      <dgm:prSet phldrT="[Text]"/>
      <dgm:spPr/>
      <dgm:t>
        <a:bodyPr/>
        <a:lstStyle/>
        <a:p>
          <a:r>
            <a:rPr lang="de-DE" dirty="0"/>
            <a:t>Theoriekurs</a:t>
          </a:r>
        </a:p>
      </dgm:t>
    </dgm:pt>
    <dgm:pt modelId="{CEFC9157-BC1A-420A-920E-D0C5C80CAC5E}" type="parTrans" cxnId="{EDF851D1-62B0-4ED0-A032-FD8989829126}">
      <dgm:prSet/>
      <dgm:spPr/>
      <dgm:t>
        <a:bodyPr/>
        <a:lstStyle/>
        <a:p>
          <a:endParaRPr lang="de-DE"/>
        </a:p>
      </dgm:t>
    </dgm:pt>
    <dgm:pt modelId="{C2C57C84-AC87-4671-880E-7FE30AA8EFD6}" type="sibTrans" cxnId="{EDF851D1-62B0-4ED0-A032-FD8989829126}">
      <dgm:prSet/>
      <dgm:spPr/>
      <dgm:t>
        <a:bodyPr/>
        <a:lstStyle/>
        <a:p>
          <a:endParaRPr lang="de-DE"/>
        </a:p>
      </dgm:t>
    </dgm:pt>
    <dgm:pt modelId="{9BCB0CD1-FF52-44E4-BAB8-0A02B3A99F95}">
      <dgm:prSet phldrT="[Text]"/>
      <dgm:spPr/>
      <dgm:t>
        <a:bodyPr/>
        <a:lstStyle/>
        <a:p>
          <a:r>
            <a:rPr lang="de-DE" dirty="0"/>
            <a:t>800-1100 (1)</a:t>
          </a:r>
        </a:p>
      </dgm:t>
    </dgm:pt>
    <dgm:pt modelId="{8AA37E5D-D725-4004-B89D-3394C6B8C641}" type="parTrans" cxnId="{C20BAAC8-C505-45A6-99E1-B4ACA48C95E3}">
      <dgm:prSet/>
      <dgm:spPr/>
      <dgm:t>
        <a:bodyPr/>
        <a:lstStyle/>
        <a:p>
          <a:endParaRPr lang="de-DE"/>
        </a:p>
      </dgm:t>
    </dgm:pt>
    <dgm:pt modelId="{9792C5BA-3ED2-4EF3-85EB-6EA4303C3A0C}" type="sibTrans" cxnId="{C20BAAC8-C505-45A6-99E1-B4ACA48C95E3}">
      <dgm:prSet/>
      <dgm:spPr/>
      <dgm:t>
        <a:bodyPr/>
        <a:lstStyle/>
        <a:p>
          <a:endParaRPr lang="de-DE"/>
        </a:p>
      </dgm:t>
    </dgm:pt>
    <dgm:pt modelId="{3C02CE9C-75CE-46A5-ABF8-4643ED9B924E}">
      <dgm:prSet phldrT="[Text]"/>
      <dgm:spPr/>
      <dgm:t>
        <a:bodyPr/>
        <a:lstStyle/>
        <a:p>
          <a:r>
            <a:rPr lang="de-DE" dirty="0"/>
            <a:t>1600-1800 (2)</a:t>
          </a:r>
        </a:p>
      </dgm:t>
    </dgm:pt>
    <dgm:pt modelId="{F252E909-87A4-4707-BDD5-F24CD7205DCD}" type="parTrans" cxnId="{CB39A61D-9FCA-4C31-9D2E-5EBBA4AFC409}">
      <dgm:prSet/>
      <dgm:spPr/>
      <dgm:t>
        <a:bodyPr/>
        <a:lstStyle/>
        <a:p>
          <a:endParaRPr lang="de-DE"/>
        </a:p>
      </dgm:t>
    </dgm:pt>
    <dgm:pt modelId="{6D953881-A14F-45FA-A6F1-7E53A62C8328}" type="sibTrans" cxnId="{CB39A61D-9FCA-4C31-9D2E-5EBBA4AFC409}">
      <dgm:prSet/>
      <dgm:spPr/>
      <dgm:t>
        <a:bodyPr/>
        <a:lstStyle/>
        <a:p>
          <a:endParaRPr lang="de-DE"/>
        </a:p>
      </dgm:t>
    </dgm:pt>
    <dgm:pt modelId="{16D036C2-D426-4753-AF56-73704DC09926}">
      <dgm:prSet phldrT="[Text]"/>
      <dgm:spPr/>
      <dgm:t>
        <a:bodyPr/>
        <a:lstStyle/>
        <a:p>
          <a:r>
            <a:rPr lang="de-DE" dirty="0"/>
            <a:t>1800-1900 (2)</a:t>
          </a:r>
        </a:p>
      </dgm:t>
    </dgm:pt>
    <dgm:pt modelId="{A7836042-5770-4903-B7BF-BEFD7F023548}" type="parTrans" cxnId="{8FD63907-92DE-4E14-AE7D-B7EF12AEA7CD}">
      <dgm:prSet/>
      <dgm:spPr/>
      <dgm:t>
        <a:bodyPr/>
        <a:lstStyle/>
        <a:p>
          <a:endParaRPr lang="de-DE"/>
        </a:p>
      </dgm:t>
    </dgm:pt>
    <dgm:pt modelId="{11633B95-9113-470E-B0DB-C994131325B3}" type="sibTrans" cxnId="{8FD63907-92DE-4E14-AE7D-B7EF12AEA7CD}">
      <dgm:prSet/>
      <dgm:spPr/>
      <dgm:t>
        <a:bodyPr/>
        <a:lstStyle/>
        <a:p>
          <a:endParaRPr lang="de-DE"/>
        </a:p>
      </dgm:t>
    </dgm:pt>
    <dgm:pt modelId="{97E4970B-E0BE-49FA-87F6-C504833525FD}">
      <dgm:prSet phldrT="[Text]"/>
      <dgm:spPr/>
      <dgm:t>
        <a:bodyPr/>
        <a:lstStyle/>
        <a:p>
          <a:r>
            <a:rPr lang="de-DE" dirty="0"/>
            <a:t>1100-1600 (2)</a:t>
          </a:r>
        </a:p>
      </dgm:t>
    </dgm:pt>
    <dgm:pt modelId="{537F009A-9D2E-4386-BDED-7EF99BA57AFA}" type="parTrans" cxnId="{402064FA-6A43-461C-8DA5-458152DC4C95}">
      <dgm:prSet/>
      <dgm:spPr/>
      <dgm:t>
        <a:bodyPr/>
        <a:lstStyle/>
        <a:p>
          <a:endParaRPr lang="de-DE"/>
        </a:p>
      </dgm:t>
    </dgm:pt>
    <dgm:pt modelId="{A96971C7-2038-4347-A22E-496F5DA66959}" type="sibTrans" cxnId="{402064FA-6A43-461C-8DA5-458152DC4C95}">
      <dgm:prSet/>
      <dgm:spPr/>
      <dgm:t>
        <a:bodyPr/>
        <a:lstStyle/>
        <a:p>
          <a:endParaRPr lang="de-DE"/>
        </a:p>
      </dgm:t>
    </dgm:pt>
    <dgm:pt modelId="{AC3B6B36-AD18-417D-9E78-1B5DE791A5C8}">
      <dgm:prSet phldrT="[Text]"/>
      <dgm:spPr/>
      <dgm:t>
        <a:bodyPr/>
        <a:lstStyle/>
        <a:p>
          <a:r>
            <a:rPr lang="de-DE" dirty="0"/>
            <a:t>1900-2020 (3)</a:t>
          </a:r>
        </a:p>
      </dgm:t>
    </dgm:pt>
    <dgm:pt modelId="{15160739-90EC-47B6-AAC4-17B596AC898E}" type="parTrans" cxnId="{21A5BA89-1B84-4266-9A61-48E71C791567}">
      <dgm:prSet/>
      <dgm:spPr/>
      <dgm:t>
        <a:bodyPr/>
        <a:lstStyle/>
        <a:p>
          <a:endParaRPr lang="de-DE"/>
        </a:p>
      </dgm:t>
    </dgm:pt>
    <dgm:pt modelId="{0ADBFBC7-4A92-4936-B2DB-C7A2B176390C}" type="sibTrans" cxnId="{21A5BA89-1B84-4266-9A61-48E71C791567}">
      <dgm:prSet/>
      <dgm:spPr/>
      <dgm:t>
        <a:bodyPr/>
        <a:lstStyle/>
        <a:p>
          <a:endParaRPr lang="de-DE"/>
        </a:p>
      </dgm:t>
    </dgm:pt>
    <dgm:pt modelId="{0468FBEA-3E18-4B00-9583-A35D877F01C6}" type="pres">
      <dgm:prSet presAssocID="{177E980B-B9ED-43BA-8E42-B99264EFE4A3}" presName="composite" presStyleCnt="0">
        <dgm:presLayoutVars>
          <dgm:chMax val="1"/>
          <dgm:dir/>
          <dgm:resizeHandles val="exact"/>
        </dgm:presLayoutVars>
      </dgm:prSet>
      <dgm:spPr/>
    </dgm:pt>
    <dgm:pt modelId="{AB1D4F91-FDDC-461D-A4F9-63A026933CBD}" type="pres">
      <dgm:prSet presAssocID="{B791FB5C-4C59-4511-9A37-6E6309F35779}" presName="roof" presStyleLbl="dkBgShp" presStyleIdx="0" presStyleCnt="2" custLinFactNeighborY="2027"/>
      <dgm:spPr/>
    </dgm:pt>
    <dgm:pt modelId="{F2E7CD37-1B12-4318-ACB2-5593867967F6}" type="pres">
      <dgm:prSet presAssocID="{B791FB5C-4C59-4511-9A37-6E6309F35779}" presName="pillars" presStyleCnt="0"/>
      <dgm:spPr/>
    </dgm:pt>
    <dgm:pt modelId="{ABFA0A6C-E65C-4A5E-A83A-5211D15A7620}" type="pres">
      <dgm:prSet presAssocID="{B791FB5C-4C59-4511-9A37-6E6309F35779}" presName="pillar1" presStyleLbl="node1" presStyleIdx="0" presStyleCnt="5">
        <dgm:presLayoutVars>
          <dgm:bulletEnabled val="1"/>
        </dgm:presLayoutVars>
      </dgm:prSet>
      <dgm:spPr/>
    </dgm:pt>
    <dgm:pt modelId="{61BEBE15-4ADF-4CC7-A95D-CD222B8119A4}" type="pres">
      <dgm:prSet presAssocID="{97E4970B-E0BE-49FA-87F6-C504833525FD}" presName="pillarX" presStyleLbl="node1" presStyleIdx="1" presStyleCnt="5">
        <dgm:presLayoutVars>
          <dgm:bulletEnabled val="1"/>
        </dgm:presLayoutVars>
      </dgm:prSet>
      <dgm:spPr/>
    </dgm:pt>
    <dgm:pt modelId="{72EC7602-D157-4485-B0E4-C1DEF2E2AA43}" type="pres">
      <dgm:prSet presAssocID="{3C02CE9C-75CE-46A5-ABF8-4643ED9B924E}" presName="pillarX" presStyleLbl="node1" presStyleIdx="2" presStyleCnt="5">
        <dgm:presLayoutVars>
          <dgm:bulletEnabled val="1"/>
        </dgm:presLayoutVars>
      </dgm:prSet>
      <dgm:spPr/>
    </dgm:pt>
    <dgm:pt modelId="{866BC11B-9364-4392-90FB-FF19F2ABCFD0}" type="pres">
      <dgm:prSet presAssocID="{16D036C2-D426-4753-AF56-73704DC09926}" presName="pillarX" presStyleLbl="node1" presStyleIdx="3" presStyleCnt="5">
        <dgm:presLayoutVars>
          <dgm:bulletEnabled val="1"/>
        </dgm:presLayoutVars>
      </dgm:prSet>
      <dgm:spPr/>
    </dgm:pt>
    <dgm:pt modelId="{CE391620-40D1-47E1-9BB1-6D2E7F8223DC}" type="pres">
      <dgm:prSet presAssocID="{AC3B6B36-AD18-417D-9E78-1B5DE791A5C8}" presName="pillarX" presStyleLbl="node1" presStyleIdx="4" presStyleCnt="5">
        <dgm:presLayoutVars>
          <dgm:bulletEnabled val="1"/>
        </dgm:presLayoutVars>
      </dgm:prSet>
      <dgm:spPr/>
    </dgm:pt>
    <dgm:pt modelId="{DA400BC2-70FA-460D-B467-9AA7CF7DE306}" type="pres">
      <dgm:prSet presAssocID="{B791FB5C-4C59-4511-9A37-6E6309F35779}" presName="base" presStyleLbl="dkBgShp" presStyleIdx="1" presStyleCnt="2"/>
      <dgm:spPr/>
    </dgm:pt>
  </dgm:ptLst>
  <dgm:cxnLst>
    <dgm:cxn modelId="{8FD63907-92DE-4E14-AE7D-B7EF12AEA7CD}" srcId="{B791FB5C-4C59-4511-9A37-6E6309F35779}" destId="{16D036C2-D426-4753-AF56-73704DC09926}" srcOrd="3" destOrd="0" parTransId="{A7836042-5770-4903-B7BF-BEFD7F023548}" sibTransId="{11633B95-9113-470E-B0DB-C994131325B3}"/>
    <dgm:cxn modelId="{CB39A61D-9FCA-4C31-9D2E-5EBBA4AFC409}" srcId="{B791FB5C-4C59-4511-9A37-6E6309F35779}" destId="{3C02CE9C-75CE-46A5-ABF8-4643ED9B924E}" srcOrd="2" destOrd="0" parTransId="{F252E909-87A4-4707-BDD5-F24CD7205DCD}" sibTransId="{6D953881-A14F-45FA-A6F1-7E53A62C8328}"/>
    <dgm:cxn modelId="{27639B39-087C-471C-97D2-473F09808362}" type="presOf" srcId="{AC3B6B36-AD18-417D-9E78-1B5DE791A5C8}" destId="{CE391620-40D1-47E1-9BB1-6D2E7F8223DC}" srcOrd="0" destOrd="0" presId="urn:microsoft.com/office/officeart/2005/8/layout/hList3"/>
    <dgm:cxn modelId="{F0DDF44D-C718-4CF9-8748-98EE06FFF1E1}" type="presOf" srcId="{16D036C2-D426-4753-AF56-73704DC09926}" destId="{866BC11B-9364-4392-90FB-FF19F2ABCFD0}" srcOrd="0" destOrd="0" presId="urn:microsoft.com/office/officeart/2005/8/layout/hList3"/>
    <dgm:cxn modelId="{F1B1A74F-623A-418F-89C9-070C666AC83B}" type="presOf" srcId="{9BCB0CD1-FF52-44E4-BAB8-0A02B3A99F95}" destId="{ABFA0A6C-E65C-4A5E-A83A-5211D15A7620}" srcOrd="0" destOrd="0" presId="urn:microsoft.com/office/officeart/2005/8/layout/hList3"/>
    <dgm:cxn modelId="{21A5BA89-1B84-4266-9A61-48E71C791567}" srcId="{B791FB5C-4C59-4511-9A37-6E6309F35779}" destId="{AC3B6B36-AD18-417D-9E78-1B5DE791A5C8}" srcOrd="4" destOrd="0" parTransId="{15160739-90EC-47B6-AAC4-17B596AC898E}" sibTransId="{0ADBFBC7-4A92-4936-B2DB-C7A2B176390C}"/>
    <dgm:cxn modelId="{2DEC1C93-6F62-4ABE-BAA1-CAA246359A3E}" type="presOf" srcId="{3C02CE9C-75CE-46A5-ABF8-4643ED9B924E}" destId="{72EC7602-D157-4485-B0E4-C1DEF2E2AA43}" srcOrd="0" destOrd="0" presId="urn:microsoft.com/office/officeart/2005/8/layout/hList3"/>
    <dgm:cxn modelId="{BE965F93-4278-4C5A-8336-0B6B7452BA8D}" type="presOf" srcId="{B791FB5C-4C59-4511-9A37-6E6309F35779}" destId="{AB1D4F91-FDDC-461D-A4F9-63A026933CBD}" srcOrd="0" destOrd="0" presId="urn:microsoft.com/office/officeart/2005/8/layout/hList3"/>
    <dgm:cxn modelId="{12CB82A0-A2FD-42D4-87EA-FD8C490F9790}" type="presOf" srcId="{97E4970B-E0BE-49FA-87F6-C504833525FD}" destId="{61BEBE15-4ADF-4CC7-A95D-CD222B8119A4}" srcOrd="0" destOrd="0" presId="urn:microsoft.com/office/officeart/2005/8/layout/hList3"/>
    <dgm:cxn modelId="{9A08C8C2-EF7D-4703-8605-49E4DF2C7813}" type="presOf" srcId="{177E980B-B9ED-43BA-8E42-B99264EFE4A3}" destId="{0468FBEA-3E18-4B00-9583-A35D877F01C6}" srcOrd="0" destOrd="0" presId="urn:microsoft.com/office/officeart/2005/8/layout/hList3"/>
    <dgm:cxn modelId="{C20BAAC8-C505-45A6-99E1-B4ACA48C95E3}" srcId="{B791FB5C-4C59-4511-9A37-6E6309F35779}" destId="{9BCB0CD1-FF52-44E4-BAB8-0A02B3A99F95}" srcOrd="0" destOrd="0" parTransId="{8AA37E5D-D725-4004-B89D-3394C6B8C641}" sibTransId="{9792C5BA-3ED2-4EF3-85EB-6EA4303C3A0C}"/>
    <dgm:cxn modelId="{EDF851D1-62B0-4ED0-A032-FD8989829126}" srcId="{177E980B-B9ED-43BA-8E42-B99264EFE4A3}" destId="{B791FB5C-4C59-4511-9A37-6E6309F35779}" srcOrd="0" destOrd="0" parTransId="{CEFC9157-BC1A-420A-920E-D0C5C80CAC5E}" sibTransId="{C2C57C84-AC87-4671-880E-7FE30AA8EFD6}"/>
    <dgm:cxn modelId="{402064FA-6A43-461C-8DA5-458152DC4C95}" srcId="{B791FB5C-4C59-4511-9A37-6E6309F35779}" destId="{97E4970B-E0BE-49FA-87F6-C504833525FD}" srcOrd="1" destOrd="0" parTransId="{537F009A-9D2E-4386-BDED-7EF99BA57AFA}" sibTransId="{A96971C7-2038-4347-A22E-496F5DA66959}"/>
    <dgm:cxn modelId="{750D2DDE-11E2-4B7F-9352-BD4CBAED10F9}" type="presParOf" srcId="{0468FBEA-3E18-4B00-9583-A35D877F01C6}" destId="{AB1D4F91-FDDC-461D-A4F9-63A026933CBD}" srcOrd="0" destOrd="0" presId="urn:microsoft.com/office/officeart/2005/8/layout/hList3"/>
    <dgm:cxn modelId="{82DFF24D-E927-4446-B24E-79A5566C8109}" type="presParOf" srcId="{0468FBEA-3E18-4B00-9583-A35D877F01C6}" destId="{F2E7CD37-1B12-4318-ACB2-5593867967F6}" srcOrd="1" destOrd="0" presId="urn:microsoft.com/office/officeart/2005/8/layout/hList3"/>
    <dgm:cxn modelId="{FBD2E340-0D71-4B9E-B551-6F6E8DCB9AB3}" type="presParOf" srcId="{F2E7CD37-1B12-4318-ACB2-5593867967F6}" destId="{ABFA0A6C-E65C-4A5E-A83A-5211D15A7620}" srcOrd="0" destOrd="0" presId="urn:microsoft.com/office/officeart/2005/8/layout/hList3"/>
    <dgm:cxn modelId="{66FE70E1-AFD2-4121-A819-54CD2D4A573A}" type="presParOf" srcId="{F2E7CD37-1B12-4318-ACB2-5593867967F6}" destId="{61BEBE15-4ADF-4CC7-A95D-CD222B8119A4}" srcOrd="1" destOrd="0" presId="urn:microsoft.com/office/officeart/2005/8/layout/hList3"/>
    <dgm:cxn modelId="{2E8E3F29-7F47-469C-86B7-0B9BF47C67A6}" type="presParOf" srcId="{F2E7CD37-1B12-4318-ACB2-5593867967F6}" destId="{72EC7602-D157-4485-B0E4-C1DEF2E2AA43}" srcOrd="2" destOrd="0" presId="urn:microsoft.com/office/officeart/2005/8/layout/hList3"/>
    <dgm:cxn modelId="{761A5F42-33E8-407A-9DB3-0F2419FFB715}" type="presParOf" srcId="{F2E7CD37-1B12-4318-ACB2-5593867967F6}" destId="{866BC11B-9364-4392-90FB-FF19F2ABCFD0}" srcOrd="3" destOrd="0" presId="urn:microsoft.com/office/officeart/2005/8/layout/hList3"/>
    <dgm:cxn modelId="{771D12D1-5612-46E4-BF7F-A7B7E8556ECF}" type="presParOf" srcId="{F2E7CD37-1B12-4318-ACB2-5593867967F6}" destId="{CE391620-40D1-47E1-9BB1-6D2E7F8223DC}" srcOrd="4" destOrd="0" presId="urn:microsoft.com/office/officeart/2005/8/layout/hList3"/>
    <dgm:cxn modelId="{1D464576-6D77-4956-B239-317BD5A3F41D}" type="presParOf" srcId="{0468FBEA-3E18-4B00-9583-A35D877F01C6}" destId="{DA400BC2-70FA-460D-B467-9AA7CF7DE306}"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F01AC8-480E-49FB-8A72-ECF22AEBA8E4}"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de-DE"/>
        </a:p>
      </dgm:t>
    </dgm:pt>
    <dgm:pt modelId="{8CB0000E-DEE8-4CC3-8C1B-DE50FB8B7D6C}">
      <dgm:prSet phldrT="[Text]"/>
      <dgm:spPr/>
      <dgm:t>
        <a:bodyPr/>
        <a:lstStyle/>
        <a:p>
          <a:r>
            <a:rPr lang="de-DE" dirty="0"/>
            <a:t>Medien</a:t>
          </a:r>
        </a:p>
      </dgm:t>
    </dgm:pt>
    <dgm:pt modelId="{B44D7364-8E07-4997-96D9-11D888D120D3}" type="parTrans" cxnId="{229389AD-8198-47D7-A971-346D8521DF1E}">
      <dgm:prSet/>
      <dgm:spPr/>
      <dgm:t>
        <a:bodyPr/>
        <a:lstStyle/>
        <a:p>
          <a:endParaRPr lang="de-DE"/>
        </a:p>
      </dgm:t>
    </dgm:pt>
    <dgm:pt modelId="{584703AF-C7F5-4E69-9969-F463032ACE99}" type="sibTrans" cxnId="{229389AD-8198-47D7-A971-346D8521DF1E}">
      <dgm:prSet/>
      <dgm:spPr/>
      <dgm:t>
        <a:bodyPr/>
        <a:lstStyle/>
        <a:p>
          <a:endParaRPr lang="de-DE"/>
        </a:p>
      </dgm:t>
    </dgm:pt>
    <dgm:pt modelId="{C88F4835-634F-4E02-955B-4372E1ECA822}">
      <dgm:prSet phldrT="[Text]"/>
      <dgm:spPr/>
      <dgm:t>
        <a:bodyPr/>
        <a:lstStyle/>
        <a:p>
          <a:r>
            <a:rPr lang="de-DE" dirty="0"/>
            <a:t>Lektüre-Texte</a:t>
          </a:r>
        </a:p>
      </dgm:t>
    </dgm:pt>
    <dgm:pt modelId="{82D50B97-30C8-4D69-8C43-68C798E3C038}" type="parTrans" cxnId="{CFA7AD0D-740C-4780-879C-4F0A4D50FD5A}">
      <dgm:prSet/>
      <dgm:spPr/>
      <dgm:t>
        <a:bodyPr/>
        <a:lstStyle/>
        <a:p>
          <a:endParaRPr lang="de-DE"/>
        </a:p>
      </dgm:t>
    </dgm:pt>
    <dgm:pt modelId="{F2C7F9FF-1A3B-4131-807C-ADB04EFD2CA7}" type="sibTrans" cxnId="{CFA7AD0D-740C-4780-879C-4F0A4D50FD5A}">
      <dgm:prSet/>
      <dgm:spPr/>
      <dgm:t>
        <a:bodyPr/>
        <a:lstStyle/>
        <a:p>
          <a:endParaRPr lang="de-DE"/>
        </a:p>
      </dgm:t>
    </dgm:pt>
    <dgm:pt modelId="{5A14DAE5-6DE9-4D6E-803C-5704A4E607EA}">
      <dgm:prSet phldrT="[Text]"/>
      <dgm:spPr/>
      <dgm:t>
        <a:bodyPr/>
        <a:lstStyle/>
        <a:p>
          <a:r>
            <a:rPr lang="de-DE" dirty="0"/>
            <a:t>Video-formate</a:t>
          </a:r>
        </a:p>
      </dgm:t>
    </dgm:pt>
    <dgm:pt modelId="{9D9BC736-B71A-4507-A3F8-CBF4A96E1119}" type="parTrans" cxnId="{ECD81D10-446F-452A-BE80-657D0C5AB7AA}">
      <dgm:prSet/>
      <dgm:spPr/>
      <dgm:t>
        <a:bodyPr/>
        <a:lstStyle/>
        <a:p>
          <a:endParaRPr lang="de-DE"/>
        </a:p>
      </dgm:t>
    </dgm:pt>
    <dgm:pt modelId="{ED548A2A-0BEA-4DE9-96D6-8093AC047671}" type="sibTrans" cxnId="{ECD81D10-446F-452A-BE80-657D0C5AB7AA}">
      <dgm:prSet/>
      <dgm:spPr/>
      <dgm:t>
        <a:bodyPr/>
        <a:lstStyle/>
        <a:p>
          <a:endParaRPr lang="de-DE"/>
        </a:p>
      </dgm:t>
    </dgm:pt>
    <dgm:pt modelId="{6411B8BB-0EDE-4CE3-8274-94BC215B7CB5}">
      <dgm:prSet phldrT="[Text]"/>
      <dgm:spPr/>
      <dgm:t>
        <a:bodyPr/>
        <a:lstStyle/>
        <a:p>
          <a:r>
            <a:rPr lang="de-DE" dirty="0"/>
            <a:t>Audio-formate</a:t>
          </a:r>
        </a:p>
      </dgm:t>
    </dgm:pt>
    <dgm:pt modelId="{065D9A47-3641-4CE9-AFE1-3D9E0F41AAC4}" type="parTrans" cxnId="{9B8E7E5F-EDBB-4F38-A0D6-725E96ECE6D1}">
      <dgm:prSet/>
      <dgm:spPr/>
      <dgm:t>
        <a:bodyPr/>
        <a:lstStyle/>
        <a:p>
          <a:endParaRPr lang="de-DE"/>
        </a:p>
      </dgm:t>
    </dgm:pt>
    <dgm:pt modelId="{42DD6DBD-A317-448E-8F08-C9F888FC013B}" type="sibTrans" cxnId="{9B8E7E5F-EDBB-4F38-A0D6-725E96ECE6D1}">
      <dgm:prSet/>
      <dgm:spPr/>
      <dgm:t>
        <a:bodyPr/>
        <a:lstStyle/>
        <a:p>
          <a:endParaRPr lang="de-DE"/>
        </a:p>
      </dgm:t>
    </dgm:pt>
    <dgm:pt modelId="{B6BC5B72-65F0-4850-85A3-62E4EF8D7491}">
      <dgm:prSet phldrT="[Text]"/>
      <dgm:spPr/>
      <dgm:t>
        <a:bodyPr/>
        <a:lstStyle/>
        <a:p>
          <a:r>
            <a:rPr lang="de-DE" dirty="0"/>
            <a:t>Interaktive Formate</a:t>
          </a:r>
        </a:p>
      </dgm:t>
    </dgm:pt>
    <dgm:pt modelId="{0B3BE3B3-C522-40D8-A8FB-1794D2D30AE4}" type="parTrans" cxnId="{769A4EF7-C950-40D7-9338-3D0695107D8C}">
      <dgm:prSet/>
      <dgm:spPr/>
      <dgm:t>
        <a:bodyPr/>
        <a:lstStyle/>
        <a:p>
          <a:endParaRPr lang="de-DE"/>
        </a:p>
      </dgm:t>
    </dgm:pt>
    <dgm:pt modelId="{4BA2F39D-E02C-48F2-97F1-BC4B31170397}" type="sibTrans" cxnId="{769A4EF7-C950-40D7-9338-3D0695107D8C}">
      <dgm:prSet/>
      <dgm:spPr/>
      <dgm:t>
        <a:bodyPr/>
        <a:lstStyle/>
        <a:p>
          <a:endParaRPr lang="de-DE"/>
        </a:p>
      </dgm:t>
    </dgm:pt>
    <dgm:pt modelId="{515E6CE3-7A0B-44EB-9687-F855006BE474}">
      <dgm:prSet phldrT="[Text]"/>
      <dgm:spPr/>
      <dgm:t>
        <a:bodyPr/>
        <a:lstStyle/>
        <a:p>
          <a:r>
            <a:rPr lang="de-DE" dirty="0"/>
            <a:t>Bilder</a:t>
          </a:r>
        </a:p>
      </dgm:t>
    </dgm:pt>
    <dgm:pt modelId="{6A85473E-1526-44D1-ACA3-7A357EDBB6DA}" type="parTrans" cxnId="{64A37F2C-434A-4070-A12D-91D08F8AFF6F}">
      <dgm:prSet/>
      <dgm:spPr/>
      <dgm:t>
        <a:bodyPr/>
        <a:lstStyle/>
        <a:p>
          <a:endParaRPr lang="de-DE"/>
        </a:p>
      </dgm:t>
    </dgm:pt>
    <dgm:pt modelId="{A8DA5DDE-F2D1-43C9-858C-E1F5EEDAA124}" type="sibTrans" cxnId="{64A37F2C-434A-4070-A12D-91D08F8AFF6F}">
      <dgm:prSet/>
      <dgm:spPr/>
      <dgm:t>
        <a:bodyPr/>
        <a:lstStyle/>
        <a:p>
          <a:endParaRPr lang="de-DE"/>
        </a:p>
      </dgm:t>
    </dgm:pt>
    <dgm:pt modelId="{2D1EDF15-97AE-4295-BC9B-93337EF4C4C9}">
      <dgm:prSet phldrT="[Text]"/>
      <dgm:spPr/>
      <dgm:t>
        <a:bodyPr/>
        <a:lstStyle/>
        <a:p>
          <a:r>
            <a:rPr lang="de-DE" dirty="0" err="1"/>
            <a:t>Kolla-boratives</a:t>
          </a:r>
          <a:r>
            <a:rPr lang="de-DE" dirty="0"/>
            <a:t> Schreiben</a:t>
          </a:r>
        </a:p>
      </dgm:t>
    </dgm:pt>
    <dgm:pt modelId="{53EC577A-A424-4BE5-9CFE-B924D1C9DF87}" type="parTrans" cxnId="{E1274BB2-8DDF-46F0-BD67-C120F11D5C5B}">
      <dgm:prSet/>
      <dgm:spPr/>
      <dgm:t>
        <a:bodyPr/>
        <a:lstStyle/>
        <a:p>
          <a:endParaRPr lang="de-DE"/>
        </a:p>
      </dgm:t>
    </dgm:pt>
    <dgm:pt modelId="{BBF76209-2289-4112-87B1-BFC6B797D7F1}" type="sibTrans" cxnId="{E1274BB2-8DDF-46F0-BD67-C120F11D5C5B}">
      <dgm:prSet/>
      <dgm:spPr/>
      <dgm:t>
        <a:bodyPr/>
        <a:lstStyle/>
        <a:p>
          <a:endParaRPr lang="de-DE"/>
        </a:p>
      </dgm:t>
    </dgm:pt>
    <dgm:pt modelId="{857BA2F5-D876-4970-AE8D-9465C5289120}" type="pres">
      <dgm:prSet presAssocID="{21F01AC8-480E-49FB-8A72-ECF22AEBA8E4}" presName="cycle" presStyleCnt="0">
        <dgm:presLayoutVars>
          <dgm:chMax val="1"/>
          <dgm:dir/>
          <dgm:animLvl val="ctr"/>
          <dgm:resizeHandles val="exact"/>
        </dgm:presLayoutVars>
      </dgm:prSet>
      <dgm:spPr/>
    </dgm:pt>
    <dgm:pt modelId="{BAF8226C-369E-445E-A3A0-D2EED68CC5C7}" type="pres">
      <dgm:prSet presAssocID="{8CB0000E-DEE8-4CC3-8C1B-DE50FB8B7D6C}" presName="centerShape" presStyleLbl="node0" presStyleIdx="0" presStyleCnt="1" custLinFactNeighborX="47" custLinFactNeighborY="-11"/>
      <dgm:spPr/>
    </dgm:pt>
    <dgm:pt modelId="{C8973B46-A5AD-4635-8F88-11AA8D0BE7DA}" type="pres">
      <dgm:prSet presAssocID="{82D50B97-30C8-4D69-8C43-68C798E3C038}" presName="Name9" presStyleLbl="parChTrans1D2" presStyleIdx="0" presStyleCnt="6"/>
      <dgm:spPr/>
    </dgm:pt>
    <dgm:pt modelId="{77C07841-173D-49DF-A9F9-BF7B87C2CFD7}" type="pres">
      <dgm:prSet presAssocID="{82D50B97-30C8-4D69-8C43-68C798E3C038}" presName="connTx" presStyleLbl="parChTrans1D2" presStyleIdx="0" presStyleCnt="6"/>
      <dgm:spPr/>
    </dgm:pt>
    <dgm:pt modelId="{555A1E65-61FB-42FD-B127-61ADDF44153B}" type="pres">
      <dgm:prSet presAssocID="{C88F4835-634F-4E02-955B-4372E1ECA822}" presName="node" presStyleLbl="node1" presStyleIdx="0" presStyleCnt="6">
        <dgm:presLayoutVars>
          <dgm:bulletEnabled val="1"/>
        </dgm:presLayoutVars>
      </dgm:prSet>
      <dgm:spPr/>
    </dgm:pt>
    <dgm:pt modelId="{1D34BFD6-5DEF-49C8-92DF-A00AF4A125B3}" type="pres">
      <dgm:prSet presAssocID="{9D9BC736-B71A-4507-A3F8-CBF4A96E1119}" presName="Name9" presStyleLbl="parChTrans1D2" presStyleIdx="1" presStyleCnt="6"/>
      <dgm:spPr/>
    </dgm:pt>
    <dgm:pt modelId="{D1A826A6-DC16-4842-83AC-5749186FC40F}" type="pres">
      <dgm:prSet presAssocID="{9D9BC736-B71A-4507-A3F8-CBF4A96E1119}" presName="connTx" presStyleLbl="parChTrans1D2" presStyleIdx="1" presStyleCnt="6"/>
      <dgm:spPr/>
    </dgm:pt>
    <dgm:pt modelId="{5F3BD9AC-EEEE-40C8-84F6-7A74097E5855}" type="pres">
      <dgm:prSet presAssocID="{5A14DAE5-6DE9-4D6E-803C-5704A4E607EA}" presName="node" presStyleLbl="node1" presStyleIdx="1" presStyleCnt="6">
        <dgm:presLayoutVars>
          <dgm:bulletEnabled val="1"/>
        </dgm:presLayoutVars>
      </dgm:prSet>
      <dgm:spPr/>
    </dgm:pt>
    <dgm:pt modelId="{CFD58C98-2776-48EB-9916-36F89F4E71C5}" type="pres">
      <dgm:prSet presAssocID="{065D9A47-3641-4CE9-AFE1-3D9E0F41AAC4}" presName="Name9" presStyleLbl="parChTrans1D2" presStyleIdx="2" presStyleCnt="6"/>
      <dgm:spPr/>
    </dgm:pt>
    <dgm:pt modelId="{9453E3C4-AEBA-42E4-A276-302C18C28D56}" type="pres">
      <dgm:prSet presAssocID="{065D9A47-3641-4CE9-AFE1-3D9E0F41AAC4}" presName="connTx" presStyleLbl="parChTrans1D2" presStyleIdx="2" presStyleCnt="6"/>
      <dgm:spPr/>
    </dgm:pt>
    <dgm:pt modelId="{E62E8369-E2E2-472B-B2D1-76544A71F26A}" type="pres">
      <dgm:prSet presAssocID="{6411B8BB-0EDE-4CE3-8274-94BC215B7CB5}" presName="node" presStyleLbl="node1" presStyleIdx="2" presStyleCnt="6">
        <dgm:presLayoutVars>
          <dgm:bulletEnabled val="1"/>
        </dgm:presLayoutVars>
      </dgm:prSet>
      <dgm:spPr/>
    </dgm:pt>
    <dgm:pt modelId="{B637BA1E-A1D1-4625-86F2-9471622F2C4B}" type="pres">
      <dgm:prSet presAssocID="{0B3BE3B3-C522-40D8-A8FB-1794D2D30AE4}" presName="Name9" presStyleLbl="parChTrans1D2" presStyleIdx="3" presStyleCnt="6"/>
      <dgm:spPr/>
    </dgm:pt>
    <dgm:pt modelId="{20515C1E-B975-4052-84E5-D1D76FC37D8A}" type="pres">
      <dgm:prSet presAssocID="{0B3BE3B3-C522-40D8-A8FB-1794D2D30AE4}" presName="connTx" presStyleLbl="parChTrans1D2" presStyleIdx="3" presStyleCnt="6"/>
      <dgm:spPr/>
    </dgm:pt>
    <dgm:pt modelId="{BCCF6A12-67DD-4376-8128-2261C3CC9F77}" type="pres">
      <dgm:prSet presAssocID="{B6BC5B72-65F0-4850-85A3-62E4EF8D7491}" presName="node" presStyleLbl="node1" presStyleIdx="3" presStyleCnt="6" custRadScaleRad="100119" custRadScaleInc="327">
        <dgm:presLayoutVars>
          <dgm:bulletEnabled val="1"/>
        </dgm:presLayoutVars>
      </dgm:prSet>
      <dgm:spPr/>
    </dgm:pt>
    <dgm:pt modelId="{60769FCE-D19F-45F0-8DF4-2F507CBE0883}" type="pres">
      <dgm:prSet presAssocID="{6A85473E-1526-44D1-ACA3-7A357EDBB6DA}" presName="Name9" presStyleLbl="parChTrans1D2" presStyleIdx="4" presStyleCnt="6"/>
      <dgm:spPr/>
    </dgm:pt>
    <dgm:pt modelId="{E0D96951-BB0D-4182-84BB-4D0142780F78}" type="pres">
      <dgm:prSet presAssocID="{6A85473E-1526-44D1-ACA3-7A357EDBB6DA}" presName="connTx" presStyleLbl="parChTrans1D2" presStyleIdx="4" presStyleCnt="6"/>
      <dgm:spPr/>
    </dgm:pt>
    <dgm:pt modelId="{835FD67F-1F0A-4ECC-91E3-A4002C020008}" type="pres">
      <dgm:prSet presAssocID="{515E6CE3-7A0B-44EB-9687-F855006BE474}" presName="node" presStyleLbl="node1" presStyleIdx="4" presStyleCnt="6">
        <dgm:presLayoutVars>
          <dgm:bulletEnabled val="1"/>
        </dgm:presLayoutVars>
      </dgm:prSet>
      <dgm:spPr/>
    </dgm:pt>
    <dgm:pt modelId="{81694542-AE83-4D29-AADE-ED192FDEF994}" type="pres">
      <dgm:prSet presAssocID="{53EC577A-A424-4BE5-9CFE-B924D1C9DF87}" presName="Name9" presStyleLbl="parChTrans1D2" presStyleIdx="5" presStyleCnt="6"/>
      <dgm:spPr/>
    </dgm:pt>
    <dgm:pt modelId="{05B6D888-81D5-4641-BB8E-95BFF785075F}" type="pres">
      <dgm:prSet presAssocID="{53EC577A-A424-4BE5-9CFE-B924D1C9DF87}" presName="connTx" presStyleLbl="parChTrans1D2" presStyleIdx="5" presStyleCnt="6"/>
      <dgm:spPr/>
    </dgm:pt>
    <dgm:pt modelId="{3895DB14-7584-4387-ABB9-1DC315C6264B}" type="pres">
      <dgm:prSet presAssocID="{2D1EDF15-97AE-4295-BC9B-93337EF4C4C9}" presName="node" presStyleLbl="node1" presStyleIdx="5" presStyleCnt="6">
        <dgm:presLayoutVars>
          <dgm:bulletEnabled val="1"/>
        </dgm:presLayoutVars>
      </dgm:prSet>
      <dgm:spPr/>
    </dgm:pt>
  </dgm:ptLst>
  <dgm:cxnLst>
    <dgm:cxn modelId="{CFA7AD0D-740C-4780-879C-4F0A4D50FD5A}" srcId="{8CB0000E-DEE8-4CC3-8C1B-DE50FB8B7D6C}" destId="{C88F4835-634F-4E02-955B-4372E1ECA822}" srcOrd="0" destOrd="0" parTransId="{82D50B97-30C8-4D69-8C43-68C798E3C038}" sibTransId="{F2C7F9FF-1A3B-4131-807C-ADB04EFD2CA7}"/>
    <dgm:cxn modelId="{ECD81D10-446F-452A-BE80-657D0C5AB7AA}" srcId="{8CB0000E-DEE8-4CC3-8C1B-DE50FB8B7D6C}" destId="{5A14DAE5-6DE9-4D6E-803C-5704A4E607EA}" srcOrd="1" destOrd="0" parTransId="{9D9BC736-B71A-4507-A3F8-CBF4A96E1119}" sibTransId="{ED548A2A-0BEA-4DE9-96D6-8093AC047671}"/>
    <dgm:cxn modelId="{A646F815-EE61-4CB2-998D-A5A9C3C12528}" type="presOf" srcId="{515E6CE3-7A0B-44EB-9687-F855006BE474}" destId="{835FD67F-1F0A-4ECC-91E3-A4002C020008}" srcOrd="0" destOrd="0" presId="urn:microsoft.com/office/officeart/2005/8/layout/radial1"/>
    <dgm:cxn modelId="{5D864C16-F4EB-4B99-B81F-6A817A20A2F0}" type="presOf" srcId="{065D9A47-3641-4CE9-AFE1-3D9E0F41AAC4}" destId="{CFD58C98-2776-48EB-9916-36F89F4E71C5}" srcOrd="0" destOrd="0" presId="urn:microsoft.com/office/officeart/2005/8/layout/radial1"/>
    <dgm:cxn modelId="{CB768318-BF3E-4EB6-A6D2-F15B6C1FA0C5}" type="presOf" srcId="{6A85473E-1526-44D1-ACA3-7A357EDBB6DA}" destId="{60769FCE-D19F-45F0-8DF4-2F507CBE0883}" srcOrd="0" destOrd="0" presId="urn:microsoft.com/office/officeart/2005/8/layout/radial1"/>
    <dgm:cxn modelId="{64A37F2C-434A-4070-A12D-91D08F8AFF6F}" srcId="{8CB0000E-DEE8-4CC3-8C1B-DE50FB8B7D6C}" destId="{515E6CE3-7A0B-44EB-9687-F855006BE474}" srcOrd="4" destOrd="0" parTransId="{6A85473E-1526-44D1-ACA3-7A357EDBB6DA}" sibTransId="{A8DA5DDE-F2D1-43C9-858C-E1F5EEDAA124}"/>
    <dgm:cxn modelId="{61BDFE33-B1C1-4EA9-9EA0-CBDDFDBE07D7}" type="presOf" srcId="{B6BC5B72-65F0-4850-85A3-62E4EF8D7491}" destId="{BCCF6A12-67DD-4376-8128-2261C3CC9F77}" srcOrd="0" destOrd="0" presId="urn:microsoft.com/office/officeart/2005/8/layout/radial1"/>
    <dgm:cxn modelId="{8B534840-0DEB-47FB-ADAD-CC3139EC1404}" type="presOf" srcId="{9D9BC736-B71A-4507-A3F8-CBF4A96E1119}" destId="{D1A826A6-DC16-4842-83AC-5749186FC40F}" srcOrd="1" destOrd="0" presId="urn:microsoft.com/office/officeart/2005/8/layout/radial1"/>
    <dgm:cxn modelId="{9B8E7E5F-EDBB-4F38-A0D6-725E96ECE6D1}" srcId="{8CB0000E-DEE8-4CC3-8C1B-DE50FB8B7D6C}" destId="{6411B8BB-0EDE-4CE3-8274-94BC215B7CB5}" srcOrd="2" destOrd="0" parTransId="{065D9A47-3641-4CE9-AFE1-3D9E0F41AAC4}" sibTransId="{42DD6DBD-A317-448E-8F08-C9F888FC013B}"/>
    <dgm:cxn modelId="{C219F847-F339-46EA-B464-334E740F2928}" type="presOf" srcId="{53EC577A-A424-4BE5-9CFE-B924D1C9DF87}" destId="{81694542-AE83-4D29-AADE-ED192FDEF994}" srcOrd="0" destOrd="0" presId="urn:microsoft.com/office/officeart/2005/8/layout/radial1"/>
    <dgm:cxn modelId="{6011B168-B978-4051-BFFA-F56A3E3082ED}" type="presOf" srcId="{53EC577A-A424-4BE5-9CFE-B924D1C9DF87}" destId="{05B6D888-81D5-4641-BB8E-95BFF785075F}" srcOrd="1" destOrd="0" presId="urn:microsoft.com/office/officeart/2005/8/layout/radial1"/>
    <dgm:cxn modelId="{C7AD626D-746A-4F0B-A6F3-578D1CEDB6B6}" type="presOf" srcId="{5A14DAE5-6DE9-4D6E-803C-5704A4E607EA}" destId="{5F3BD9AC-EEEE-40C8-84F6-7A74097E5855}" srcOrd="0" destOrd="0" presId="urn:microsoft.com/office/officeart/2005/8/layout/radial1"/>
    <dgm:cxn modelId="{27C1B171-6ADE-492D-87F1-9E671ECC095C}" type="presOf" srcId="{9D9BC736-B71A-4507-A3F8-CBF4A96E1119}" destId="{1D34BFD6-5DEF-49C8-92DF-A00AF4A125B3}" srcOrd="0" destOrd="0" presId="urn:microsoft.com/office/officeart/2005/8/layout/radial1"/>
    <dgm:cxn modelId="{A96E6976-AD29-47AE-890D-15A94B6A5873}" type="presOf" srcId="{2D1EDF15-97AE-4295-BC9B-93337EF4C4C9}" destId="{3895DB14-7584-4387-ABB9-1DC315C6264B}" srcOrd="0" destOrd="0" presId="urn:microsoft.com/office/officeart/2005/8/layout/radial1"/>
    <dgm:cxn modelId="{58222587-14BE-455F-BBDD-22BBC33EA7C6}" type="presOf" srcId="{6411B8BB-0EDE-4CE3-8274-94BC215B7CB5}" destId="{E62E8369-E2E2-472B-B2D1-76544A71F26A}" srcOrd="0" destOrd="0" presId="urn:microsoft.com/office/officeart/2005/8/layout/radial1"/>
    <dgm:cxn modelId="{76132C8B-1446-434D-9562-C08242BE05C2}" type="presOf" srcId="{8CB0000E-DEE8-4CC3-8C1B-DE50FB8B7D6C}" destId="{BAF8226C-369E-445E-A3A0-D2EED68CC5C7}" srcOrd="0" destOrd="0" presId="urn:microsoft.com/office/officeart/2005/8/layout/radial1"/>
    <dgm:cxn modelId="{CCB835AA-3214-4745-B264-DFF6C7457366}" type="presOf" srcId="{82D50B97-30C8-4D69-8C43-68C798E3C038}" destId="{C8973B46-A5AD-4635-8F88-11AA8D0BE7DA}" srcOrd="0" destOrd="0" presId="urn:microsoft.com/office/officeart/2005/8/layout/radial1"/>
    <dgm:cxn modelId="{229389AD-8198-47D7-A971-346D8521DF1E}" srcId="{21F01AC8-480E-49FB-8A72-ECF22AEBA8E4}" destId="{8CB0000E-DEE8-4CC3-8C1B-DE50FB8B7D6C}" srcOrd="0" destOrd="0" parTransId="{B44D7364-8E07-4997-96D9-11D888D120D3}" sibTransId="{584703AF-C7F5-4E69-9969-F463032ACE99}"/>
    <dgm:cxn modelId="{E1274BB2-8DDF-46F0-BD67-C120F11D5C5B}" srcId="{8CB0000E-DEE8-4CC3-8C1B-DE50FB8B7D6C}" destId="{2D1EDF15-97AE-4295-BC9B-93337EF4C4C9}" srcOrd="5" destOrd="0" parTransId="{53EC577A-A424-4BE5-9CFE-B924D1C9DF87}" sibTransId="{BBF76209-2289-4112-87B1-BFC6B797D7F1}"/>
    <dgm:cxn modelId="{6AD5DDB8-27C2-442E-964E-8B10D5444BA6}" type="presOf" srcId="{0B3BE3B3-C522-40D8-A8FB-1794D2D30AE4}" destId="{B637BA1E-A1D1-4625-86F2-9471622F2C4B}" srcOrd="0" destOrd="0" presId="urn:microsoft.com/office/officeart/2005/8/layout/radial1"/>
    <dgm:cxn modelId="{C24A44BF-EE65-426C-A130-5152A71F14A7}" type="presOf" srcId="{065D9A47-3641-4CE9-AFE1-3D9E0F41AAC4}" destId="{9453E3C4-AEBA-42E4-A276-302C18C28D56}" srcOrd="1" destOrd="0" presId="urn:microsoft.com/office/officeart/2005/8/layout/radial1"/>
    <dgm:cxn modelId="{AF2BACBF-3FD0-45C2-B24A-E86E543A34F9}" type="presOf" srcId="{82D50B97-30C8-4D69-8C43-68C798E3C038}" destId="{77C07841-173D-49DF-A9F9-BF7B87C2CFD7}" srcOrd="1" destOrd="0" presId="urn:microsoft.com/office/officeart/2005/8/layout/radial1"/>
    <dgm:cxn modelId="{A3336EC0-4F76-4BD9-A893-A2E18241CD59}" type="presOf" srcId="{6A85473E-1526-44D1-ACA3-7A357EDBB6DA}" destId="{E0D96951-BB0D-4182-84BB-4D0142780F78}" srcOrd="1" destOrd="0" presId="urn:microsoft.com/office/officeart/2005/8/layout/radial1"/>
    <dgm:cxn modelId="{BD3936DA-39C4-4E99-94B4-9E2A641B9CA1}" type="presOf" srcId="{21F01AC8-480E-49FB-8A72-ECF22AEBA8E4}" destId="{857BA2F5-D876-4970-AE8D-9465C5289120}" srcOrd="0" destOrd="0" presId="urn:microsoft.com/office/officeart/2005/8/layout/radial1"/>
    <dgm:cxn modelId="{ACC454E0-F234-4D29-9B74-B5C073CC33D4}" type="presOf" srcId="{0B3BE3B3-C522-40D8-A8FB-1794D2D30AE4}" destId="{20515C1E-B975-4052-84E5-D1D76FC37D8A}" srcOrd="1" destOrd="0" presId="urn:microsoft.com/office/officeart/2005/8/layout/radial1"/>
    <dgm:cxn modelId="{436C2FE2-F7C8-43F4-836B-46B7FDDA67C1}" type="presOf" srcId="{C88F4835-634F-4E02-955B-4372E1ECA822}" destId="{555A1E65-61FB-42FD-B127-61ADDF44153B}" srcOrd="0" destOrd="0" presId="urn:microsoft.com/office/officeart/2005/8/layout/radial1"/>
    <dgm:cxn modelId="{769A4EF7-C950-40D7-9338-3D0695107D8C}" srcId="{8CB0000E-DEE8-4CC3-8C1B-DE50FB8B7D6C}" destId="{B6BC5B72-65F0-4850-85A3-62E4EF8D7491}" srcOrd="3" destOrd="0" parTransId="{0B3BE3B3-C522-40D8-A8FB-1794D2D30AE4}" sibTransId="{4BA2F39D-E02C-48F2-97F1-BC4B31170397}"/>
    <dgm:cxn modelId="{535952A5-06DC-4DF7-AB90-D8C7B96B7D0A}" type="presParOf" srcId="{857BA2F5-D876-4970-AE8D-9465C5289120}" destId="{BAF8226C-369E-445E-A3A0-D2EED68CC5C7}" srcOrd="0" destOrd="0" presId="urn:microsoft.com/office/officeart/2005/8/layout/radial1"/>
    <dgm:cxn modelId="{999FE9C5-43E9-45A6-A0B7-2A28B559D895}" type="presParOf" srcId="{857BA2F5-D876-4970-AE8D-9465C5289120}" destId="{C8973B46-A5AD-4635-8F88-11AA8D0BE7DA}" srcOrd="1" destOrd="0" presId="urn:microsoft.com/office/officeart/2005/8/layout/radial1"/>
    <dgm:cxn modelId="{4089445F-DE2D-4A6D-BB89-4BD1455A8562}" type="presParOf" srcId="{C8973B46-A5AD-4635-8F88-11AA8D0BE7DA}" destId="{77C07841-173D-49DF-A9F9-BF7B87C2CFD7}" srcOrd="0" destOrd="0" presId="urn:microsoft.com/office/officeart/2005/8/layout/radial1"/>
    <dgm:cxn modelId="{EE71B4A9-07AE-459A-967A-9F2F1D768C13}" type="presParOf" srcId="{857BA2F5-D876-4970-AE8D-9465C5289120}" destId="{555A1E65-61FB-42FD-B127-61ADDF44153B}" srcOrd="2" destOrd="0" presId="urn:microsoft.com/office/officeart/2005/8/layout/radial1"/>
    <dgm:cxn modelId="{BD5084AF-1DA8-46BE-A2EF-416C7BD21572}" type="presParOf" srcId="{857BA2F5-D876-4970-AE8D-9465C5289120}" destId="{1D34BFD6-5DEF-49C8-92DF-A00AF4A125B3}" srcOrd="3" destOrd="0" presId="urn:microsoft.com/office/officeart/2005/8/layout/radial1"/>
    <dgm:cxn modelId="{39D09B5A-8257-4838-A38B-C6B9AA66BFE4}" type="presParOf" srcId="{1D34BFD6-5DEF-49C8-92DF-A00AF4A125B3}" destId="{D1A826A6-DC16-4842-83AC-5749186FC40F}" srcOrd="0" destOrd="0" presId="urn:microsoft.com/office/officeart/2005/8/layout/radial1"/>
    <dgm:cxn modelId="{F9290DB7-E369-4447-83DF-BE7C996087C7}" type="presParOf" srcId="{857BA2F5-D876-4970-AE8D-9465C5289120}" destId="{5F3BD9AC-EEEE-40C8-84F6-7A74097E5855}" srcOrd="4" destOrd="0" presId="urn:microsoft.com/office/officeart/2005/8/layout/radial1"/>
    <dgm:cxn modelId="{461A953D-01AD-466A-B781-A41A507EC150}" type="presParOf" srcId="{857BA2F5-D876-4970-AE8D-9465C5289120}" destId="{CFD58C98-2776-48EB-9916-36F89F4E71C5}" srcOrd="5" destOrd="0" presId="urn:microsoft.com/office/officeart/2005/8/layout/radial1"/>
    <dgm:cxn modelId="{EA3DF87D-1C04-4405-933A-159D6414B2C1}" type="presParOf" srcId="{CFD58C98-2776-48EB-9916-36F89F4E71C5}" destId="{9453E3C4-AEBA-42E4-A276-302C18C28D56}" srcOrd="0" destOrd="0" presId="urn:microsoft.com/office/officeart/2005/8/layout/radial1"/>
    <dgm:cxn modelId="{6672E31D-1D55-40F9-961E-0F4FF7E3A845}" type="presParOf" srcId="{857BA2F5-D876-4970-AE8D-9465C5289120}" destId="{E62E8369-E2E2-472B-B2D1-76544A71F26A}" srcOrd="6" destOrd="0" presId="urn:microsoft.com/office/officeart/2005/8/layout/radial1"/>
    <dgm:cxn modelId="{040F6F1D-52C7-4A0C-A93B-E6284E645BB9}" type="presParOf" srcId="{857BA2F5-D876-4970-AE8D-9465C5289120}" destId="{B637BA1E-A1D1-4625-86F2-9471622F2C4B}" srcOrd="7" destOrd="0" presId="urn:microsoft.com/office/officeart/2005/8/layout/radial1"/>
    <dgm:cxn modelId="{12C51F33-9B40-432C-B76C-D3AA9C66430B}" type="presParOf" srcId="{B637BA1E-A1D1-4625-86F2-9471622F2C4B}" destId="{20515C1E-B975-4052-84E5-D1D76FC37D8A}" srcOrd="0" destOrd="0" presId="urn:microsoft.com/office/officeart/2005/8/layout/radial1"/>
    <dgm:cxn modelId="{CB077E18-B257-432A-8691-695D992BCDC4}" type="presParOf" srcId="{857BA2F5-D876-4970-AE8D-9465C5289120}" destId="{BCCF6A12-67DD-4376-8128-2261C3CC9F77}" srcOrd="8" destOrd="0" presId="urn:microsoft.com/office/officeart/2005/8/layout/radial1"/>
    <dgm:cxn modelId="{A6FC4238-8DDC-4630-847C-E112BB4BEB72}" type="presParOf" srcId="{857BA2F5-D876-4970-AE8D-9465C5289120}" destId="{60769FCE-D19F-45F0-8DF4-2F507CBE0883}" srcOrd="9" destOrd="0" presId="urn:microsoft.com/office/officeart/2005/8/layout/radial1"/>
    <dgm:cxn modelId="{58466CAD-B4C2-40C2-9C1E-D378E6061E53}" type="presParOf" srcId="{60769FCE-D19F-45F0-8DF4-2F507CBE0883}" destId="{E0D96951-BB0D-4182-84BB-4D0142780F78}" srcOrd="0" destOrd="0" presId="urn:microsoft.com/office/officeart/2005/8/layout/radial1"/>
    <dgm:cxn modelId="{C73C1CE3-2EB9-4631-BB26-BC5C883FD92A}" type="presParOf" srcId="{857BA2F5-D876-4970-AE8D-9465C5289120}" destId="{835FD67F-1F0A-4ECC-91E3-A4002C020008}" srcOrd="10" destOrd="0" presId="urn:microsoft.com/office/officeart/2005/8/layout/radial1"/>
    <dgm:cxn modelId="{45ACEFF8-5E3B-4351-ABD4-8E2D49A79FAC}" type="presParOf" srcId="{857BA2F5-D876-4970-AE8D-9465C5289120}" destId="{81694542-AE83-4D29-AADE-ED192FDEF994}" srcOrd="11" destOrd="0" presId="urn:microsoft.com/office/officeart/2005/8/layout/radial1"/>
    <dgm:cxn modelId="{C8C8511B-6820-4D83-865F-AB0662A3F480}" type="presParOf" srcId="{81694542-AE83-4D29-AADE-ED192FDEF994}" destId="{05B6D888-81D5-4641-BB8E-95BFF785075F}" srcOrd="0" destOrd="0" presId="urn:microsoft.com/office/officeart/2005/8/layout/radial1"/>
    <dgm:cxn modelId="{8BE6BD64-7570-4158-B76C-D96D947010C2}" type="presParOf" srcId="{857BA2F5-D876-4970-AE8D-9465C5289120}" destId="{3895DB14-7584-4387-ABB9-1DC315C6264B}" srcOrd="12" destOrd="0" presId="urn:microsoft.com/office/officeart/2005/8/layout/radial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63918B-47CD-4ED4-BF30-0C2F49DEA8EC}"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de-DE"/>
        </a:p>
      </dgm:t>
    </dgm:pt>
    <dgm:pt modelId="{1B167D29-CAC5-453C-80E1-7DBB08EED047}">
      <dgm:prSet phldrT="[Text]" custT="1"/>
      <dgm:spPr/>
      <dgm:t>
        <a:bodyPr/>
        <a:lstStyle/>
        <a:p>
          <a:r>
            <a:rPr lang="de-DE" sz="1900" noProof="0" dirty="0"/>
            <a:t>1. Textauswahl &amp; Thema</a:t>
          </a:r>
        </a:p>
      </dgm:t>
    </dgm:pt>
    <dgm:pt modelId="{65D0130C-BFF1-4D7C-9E64-A717E094259E}" type="parTrans" cxnId="{3E687D9E-C119-41DC-9B85-0427BA88FD50}">
      <dgm:prSet/>
      <dgm:spPr/>
      <dgm:t>
        <a:bodyPr/>
        <a:lstStyle/>
        <a:p>
          <a:endParaRPr lang="de-DE"/>
        </a:p>
      </dgm:t>
    </dgm:pt>
    <dgm:pt modelId="{770DEBCF-5195-462F-BA3D-BEB4C6C232EF}" type="sibTrans" cxnId="{3E687D9E-C119-41DC-9B85-0427BA88FD50}">
      <dgm:prSet/>
      <dgm:spPr/>
      <dgm:t>
        <a:bodyPr/>
        <a:lstStyle/>
        <a:p>
          <a:endParaRPr lang="de-DE"/>
        </a:p>
      </dgm:t>
    </dgm:pt>
    <dgm:pt modelId="{023F63A1-65CF-486D-8FC4-01B37AC4CAF4}">
      <dgm:prSet phldrT="[Text]" custT="1"/>
      <dgm:spPr/>
      <dgm:t>
        <a:bodyPr/>
        <a:lstStyle/>
        <a:p>
          <a:r>
            <a:rPr lang="de-DE" sz="1900" noProof="0" dirty="0"/>
            <a:t>2. Lektüre-leitfragen</a:t>
          </a:r>
        </a:p>
      </dgm:t>
    </dgm:pt>
    <dgm:pt modelId="{BC823F78-9DCA-4F56-B4E7-F3F944FF3A00}" type="parTrans" cxnId="{55D1034F-653C-4852-A01C-DA99F098EEBC}">
      <dgm:prSet/>
      <dgm:spPr/>
      <dgm:t>
        <a:bodyPr/>
        <a:lstStyle/>
        <a:p>
          <a:endParaRPr lang="de-DE"/>
        </a:p>
      </dgm:t>
    </dgm:pt>
    <dgm:pt modelId="{11151CDD-D2CC-4872-B38A-8C2E9263C7FD}" type="sibTrans" cxnId="{55D1034F-653C-4852-A01C-DA99F098EEBC}">
      <dgm:prSet/>
      <dgm:spPr/>
      <dgm:t>
        <a:bodyPr/>
        <a:lstStyle/>
        <a:p>
          <a:endParaRPr lang="de-DE"/>
        </a:p>
      </dgm:t>
    </dgm:pt>
    <dgm:pt modelId="{CFDAC7EF-7D08-420F-ACED-5F4293BAC5B0}">
      <dgm:prSet phldrT="[Text]"/>
      <dgm:spPr/>
      <dgm:t>
        <a:bodyPr/>
        <a:lstStyle/>
        <a:p>
          <a:r>
            <a:rPr lang="de-DE" noProof="0" dirty="0"/>
            <a:t>6. Über-</a:t>
          </a:r>
          <a:r>
            <a:rPr lang="de-DE" noProof="0" dirty="0" err="1"/>
            <a:t>arbeitung</a:t>
          </a:r>
          <a:endParaRPr lang="de-DE" noProof="0" dirty="0"/>
        </a:p>
      </dgm:t>
    </dgm:pt>
    <dgm:pt modelId="{469E6339-DD00-472C-BBA0-F7FD35ED2E84}" type="sibTrans" cxnId="{C4446867-A74D-4E16-B3B7-D1C3963CD6BC}">
      <dgm:prSet/>
      <dgm:spPr/>
      <dgm:t>
        <a:bodyPr/>
        <a:lstStyle/>
        <a:p>
          <a:endParaRPr lang="de-DE"/>
        </a:p>
      </dgm:t>
    </dgm:pt>
    <dgm:pt modelId="{7A72A286-0C6D-4C71-9ABC-A373CDF8B54E}" type="parTrans" cxnId="{C4446867-A74D-4E16-B3B7-D1C3963CD6BC}">
      <dgm:prSet/>
      <dgm:spPr/>
      <dgm:t>
        <a:bodyPr/>
        <a:lstStyle/>
        <a:p>
          <a:endParaRPr lang="de-DE"/>
        </a:p>
      </dgm:t>
    </dgm:pt>
    <dgm:pt modelId="{A23E638F-7CB7-447B-8E96-1B171D4E1A8B}">
      <dgm:prSet phldrT="[Text]"/>
      <dgm:spPr/>
      <dgm:t>
        <a:bodyPr/>
        <a:lstStyle/>
        <a:p>
          <a:r>
            <a:rPr lang="de-DE" noProof="0" dirty="0"/>
            <a:t>5. Einsatz &amp; Evaluation</a:t>
          </a:r>
        </a:p>
      </dgm:t>
    </dgm:pt>
    <dgm:pt modelId="{5E990E65-4FE6-4B15-B054-A57A6BE4F27A}" type="sibTrans" cxnId="{180F6909-FABC-4A50-9078-82DD185333C5}">
      <dgm:prSet/>
      <dgm:spPr/>
      <dgm:t>
        <a:bodyPr/>
        <a:lstStyle/>
        <a:p>
          <a:endParaRPr lang="de-DE"/>
        </a:p>
      </dgm:t>
    </dgm:pt>
    <dgm:pt modelId="{6CA2E260-6EF2-4753-A219-9C80D9430D17}" type="parTrans" cxnId="{180F6909-FABC-4A50-9078-82DD185333C5}">
      <dgm:prSet/>
      <dgm:spPr/>
      <dgm:t>
        <a:bodyPr/>
        <a:lstStyle/>
        <a:p>
          <a:endParaRPr lang="de-DE"/>
        </a:p>
      </dgm:t>
    </dgm:pt>
    <dgm:pt modelId="{1775EAF5-2E90-48B9-93F6-5435E08D3A88}">
      <dgm:prSet phldrT="[Text]"/>
      <dgm:spPr/>
      <dgm:t>
        <a:bodyPr/>
        <a:lstStyle/>
        <a:p>
          <a:r>
            <a:rPr lang="de-DE" noProof="0" dirty="0"/>
            <a:t>4. Umsetzung &amp; Finalisierung</a:t>
          </a:r>
        </a:p>
      </dgm:t>
    </dgm:pt>
    <dgm:pt modelId="{C9112213-0BB6-4E8D-A7D2-D0ED07990EF1}" type="sibTrans" cxnId="{2EE45D20-F4B4-4CF9-BAAA-71955208CB0A}">
      <dgm:prSet/>
      <dgm:spPr/>
      <dgm:t>
        <a:bodyPr/>
        <a:lstStyle/>
        <a:p>
          <a:endParaRPr lang="de-DE"/>
        </a:p>
      </dgm:t>
    </dgm:pt>
    <dgm:pt modelId="{35DEB53E-B2F3-4892-B40D-075E2564901C}" type="parTrans" cxnId="{2EE45D20-F4B4-4CF9-BAAA-71955208CB0A}">
      <dgm:prSet/>
      <dgm:spPr/>
      <dgm:t>
        <a:bodyPr/>
        <a:lstStyle/>
        <a:p>
          <a:endParaRPr lang="de-DE"/>
        </a:p>
      </dgm:t>
    </dgm:pt>
    <dgm:pt modelId="{2D438424-3107-44EB-9F41-DE2525C90EB8}">
      <dgm:prSet phldrT="[Text]" custT="1"/>
      <dgm:spPr/>
      <dgm:t>
        <a:bodyPr/>
        <a:lstStyle/>
        <a:p>
          <a:r>
            <a:rPr lang="de-DE" sz="1900" noProof="0" dirty="0"/>
            <a:t>3. Medien-konzept &amp; Schreib-aufgaben</a:t>
          </a:r>
        </a:p>
      </dgm:t>
    </dgm:pt>
    <dgm:pt modelId="{0F8CA02D-B1F8-41E3-95D7-6527F7A34636}" type="sibTrans" cxnId="{1EBF7110-8D97-4B06-97FC-81A0E5131A25}">
      <dgm:prSet/>
      <dgm:spPr/>
      <dgm:t>
        <a:bodyPr/>
        <a:lstStyle/>
        <a:p>
          <a:endParaRPr lang="de-DE"/>
        </a:p>
      </dgm:t>
    </dgm:pt>
    <dgm:pt modelId="{D2C535DB-E10D-4F13-BE20-5800F034D05F}" type="parTrans" cxnId="{1EBF7110-8D97-4B06-97FC-81A0E5131A25}">
      <dgm:prSet/>
      <dgm:spPr/>
      <dgm:t>
        <a:bodyPr/>
        <a:lstStyle/>
        <a:p>
          <a:endParaRPr lang="de-DE"/>
        </a:p>
      </dgm:t>
    </dgm:pt>
    <dgm:pt modelId="{3DCEEB27-5EBC-40A3-8889-62C42387CACE}" type="pres">
      <dgm:prSet presAssocID="{9663918B-47CD-4ED4-BF30-0C2F49DEA8EC}" presName="cycle" presStyleCnt="0">
        <dgm:presLayoutVars>
          <dgm:dir/>
          <dgm:resizeHandles val="exact"/>
        </dgm:presLayoutVars>
      </dgm:prSet>
      <dgm:spPr/>
    </dgm:pt>
    <dgm:pt modelId="{A7E60FA3-3272-4216-AFD9-54201AFA9F99}" type="pres">
      <dgm:prSet presAssocID="{1B167D29-CAC5-453C-80E1-7DBB08EED047}" presName="node" presStyleLbl="node1" presStyleIdx="0" presStyleCnt="6">
        <dgm:presLayoutVars>
          <dgm:bulletEnabled val="1"/>
        </dgm:presLayoutVars>
      </dgm:prSet>
      <dgm:spPr/>
    </dgm:pt>
    <dgm:pt modelId="{5C8872BD-57DE-4E1F-B121-69BC82B7D317}" type="pres">
      <dgm:prSet presAssocID="{1B167D29-CAC5-453C-80E1-7DBB08EED047}" presName="spNode" presStyleCnt="0"/>
      <dgm:spPr/>
    </dgm:pt>
    <dgm:pt modelId="{4435AC17-6F80-462A-8A56-22250AD3A6C3}" type="pres">
      <dgm:prSet presAssocID="{770DEBCF-5195-462F-BA3D-BEB4C6C232EF}" presName="sibTrans" presStyleLbl="sibTrans1D1" presStyleIdx="0" presStyleCnt="6"/>
      <dgm:spPr/>
    </dgm:pt>
    <dgm:pt modelId="{B787DF5A-E0D4-457F-82CA-EB8B4492EB3A}" type="pres">
      <dgm:prSet presAssocID="{023F63A1-65CF-486D-8FC4-01B37AC4CAF4}" presName="node" presStyleLbl="node1" presStyleIdx="1" presStyleCnt="6">
        <dgm:presLayoutVars>
          <dgm:bulletEnabled val="1"/>
        </dgm:presLayoutVars>
      </dgm:prSet>
      <dgm:spPr/>
    </dgm:pt>
    <dgm:pt modelId="{514052CA-9F98-4FF1-BBCB-730661E91277}" type="pres">
      <dgm:prSet presAssocID="{023F63A1-65CF-486D-8FC4-01B37AC4CAF4}" presName="spNode" presStyleCnt="0"/>
      <dgm:spPr/>
    </dgm:pt>
    <dgm:pt modelId="{5D1F3954-0780-4BB1-988D-862C6AA9C255}" type="pres">
      <dgm:prSet presAssocID="{11151CDD-D2CC-4872-B38A-8C2E9263C7FD}" presName="sibTrans" presStyleLbl="sibTrans1D1" presStyleIdx="1" presStyleCnt="6"/>
      <dgm:spPr/>
    </dgm:pt>
    <dgm:pt modelId="{3AC3068F-D3C6-48DE-97F9-D1FE534784B5}" type="pres">
      <dgm:prSet presAssocID="{2D438424-3107-44EB-9F41-DE2525C90EB8}" presName="node" presStyleLbl="node1" presStyleIdx="2" presStyleCnt="6" custScaleX="107999">
        <dgm:presLayoutVars>
          <dgm:bulletEnabled val="1"/>
        </dgm:presLayoutVars>
      </dgm:prSet>
      <dgm:spPr/>
    </dgm:pt>
    <dgm:pt modelId="{BBA28FC4-316E-4B35-9918-BAC49570357A}" type="pres">
      <dgm:prSet presAssocID="{2D438424-3107-44EB-9F41-DE2525C90EB8}" presName="spNode" presStyleCnt="0"/>
      <dgm:spPr/>
    </dgm:pt>
    <dgm:pt modelId="{C12C94A4-8B6E-420F-8ADD-D7DA0F7880A9}" type="pres">
      <dgm:prSet presAssocID="{0F8CA02D-B1F8-41E3-95D7-6527F7A34636}" presName="sibTrans" presStyleLbl="sibTrans1D1" presStyleIdx="2" presStyleCnt="6"/>
      <dgm:spPr/>
    </dgm:pt>
    <dgm:pt modelId="{4D18D317-76FA-4BBB-95EC-DB415FFD686C}" type="pres">
      <dgm:prSet presAssocID="{1775EAF5-2E90-48B9-93F6-5435E08D3A88}" presName="node" presStyleLbl="node1" presStyleIdx="3" presStyleCnt="6">
        <dgm:presLayoutVars>
          <dgm:bulletEnabled val="1"/>
        </dgm:presLayoutVars>
      </dgm:prSet>
      <dgm:spPr/>
    </dgm:pt>
    <dgm:pt modelId="{CAE33D85-704F-4E08-B58F-8894778F82EE}" type="pres">
      <dgm:prSet presAssocID="{1775EAF5-2E90-48B9-93F6-5435E08D3A88}" presName="spNode" presStyleCnt="0"/>
      <dgm:spPr/>
    </dgm:pt>
    <dgm:pt modelId="{084B2AB1-81D6-462D-AC05-35D1843980B5}" type="pres">
      <dgm:prSet presAssocID="{C9112213-0BB6-4E8D-A7D2-D0ED07990EF1}" presName="sibTrans" presStyleLbl="sibTrans1D1" presStyleIdx="3" presStyleCnt="6"/>
      <dgm:spPr/>
    </dgm:pt>
    <dgm:pt modelId="{47ED296E-B614-4B4A-BFE1-29157BE20D4F}" type="pres">
      <dgm:prSet presAssocID="{A23E638F-7CB7-447B-8E96-1B171D4E1A8B}" presName="node" presStyleLbl="node1" presStyleIdx="4" presStyleCnt="6">
        <dgm:presLayoutVars>
          <dgm:bulletEnabled val="1"/>
        </dgm:presLayoutVars>
      </dgm:prSet>
      <dgm:spPr/>
    </dgm:pt>
    <dgm:pt modelId="{321C6F33-3EBA-4154-9427-2E349B0C845F}" type="pres">
      <dgm:prSet presAssocID="{A23E638F-7CB7-447B-8E96-1B171D4E1A8B}" presName="spNode" presStyleCnt="0"/>
      <dgm:spPr/>
    </dgm:pt>
    <dgm:pt modelId="{CA3E27FC-BF79-4560-83B4-EE4F929EEEE6}" type="pres">
      <dgm:prSet presAssocID="{5E990E65-4FE6-4B15-B054-A57A6BE4F27A}" presName="sibTrans" presStyleLbl="sibTrans1D1" presStyleIdx="4" presStyleCnt="6"/>
      <dgm:spPr/>
    </dgm:pt>
    <dgm:pt modelId="{15DF0A03-9225-40D5-8D49-7B099BCBA619}" type="pres">
      <dgm:prSet presAssocID="{CFDAC7EF-7D08-420F-ACED-5F4293BAC5B0}" presName="node" presStyleLbl="node1" presStyleIdx="5" presStyleCnt="6">
        <dgm:presLayoutVars>
          <dgm:bulletEnabled val="1"/>
        </dgm:presLayoutVars>
      </dgm:prSet>
      <dgm:spPr/>
    </dgm:pt>
    <dgm:pt modelId="{5842267D-FCBD-4B65-9D92-2FD3EF7B863A}" type="pres">
      <dgm:prSet presAssocID="{CFDAC7EF-7D08-420F-ACED-5F4293BAC5B0}" presName="spNode" presStyleCnt="0"/>
      <dgm:spPr/>
    </dgm:pt>
    <dgm:pt modelId="{86DC27D3-A872-4D0B-BC49-229FA16F4BCB}" type="pres">
      <dgm:prSet presAssocID="{469E6339-DD00-472C-BBA0-F7FD35ED2E84}" presName="sibTrans" presStyleLbl="sibTrans1D1" presStyleIdx="5" presStyleCnt="6"/>
      <dgm:spPr/>
    </dgm:pt>
  </dgm:ptLst>
  <dgm:cxnLst>
    <dgm:cxn modelId="{180F6909-FABC-4A50-9078-82DD185333C5}" srcId="{9663918B-47CD-4ED4-BF30-0C2F49DEA8EC}" destId="{A23E638F-7CB7-447B-8E96-1B171D4E1A8B}" srcOrd="4" destOrd="0" parTransId="{6CA2E260-6EF2-4753-A219-9C80D9430D17}" sibTransId="{5E990E65-4FE6-4B15-B054-A57A6BE4F27A}"/>
    <dgm:cxn modelId="{1EBF7110-8D97-4B06-97FC-81A0E5131A25}" srcId="{9663918B-47CD-4ED4-BF30-0C2F49DEA8EC}" destId="{2D438424-3107-44EB-9F41-DE2525C90EB8}" srcOrd="2" destOrd="0" parTransId="{D2C535DB-E10D-4F13-BE20-5800F034D05F}" sibTransId="{0F8CA02D-B1F8-41E3-95D7-6527F7A34636}"/>
    <dgm:cxn modelId="{2EE45D20-F4B4-4CF9-BAAA-71955208CB0A}" srcId="{9663918B-47CD-4ED4-BF30-0C2F49DEA8EC}" destId="{1775EAF5-2E90-48B9-93F6-5435E08D3A88}" srcOrd="3" destOrd="0" parTransId="{35DEB53E-B2F3-4892-B40D-075E2564901C}" sibTransId="{C9112213-0BB6-4E8D-A7D2-D0ED07990EF1}"/>
    <dgm:cxn modelId="{D350A720-753B-4FE5-8168-079A4CE5654F}" type="presOf" srcId="{0F8CA02D-B1F8-41E3-95D7-6527F7A34636}" destId="{C12C94A4-8B6E-420F-8ADD-D7DA0F7880A9}" srcOrd="0" destOrd="0" presId="urn:microsoft.com/office/officeart/2005/8/layout/cycle5"/>
    <dgm:cxn modelId="{18166534-EC80-4104-8D60-86FE08693DFD}" type="presOf" srcId="{770DEBCF-5195-462F-BA3D-BEB4C6C232EF}" destId="{4435AC17-6F80-462A-8A56-22250AD3A6C3}" srcOrd="0" destOrd="0" presId="urn:microsoft.com/office/officeart/2005/8/layout/cycle5"/>
    <dgm:cxn modelId="{BCA5E13F-ACC9-492E-83C1-3F3745CD1307}" type="presOf" srcId="{CFDAC7EF-7D08-420F-ACED-5F4293BAC5B0}" destId="{15DF0A03-9225-40D5-8D49-7B099BCBA619}" srcOrd="0" destOrd="0" presId="urn:microsoft.com/office/officeart/2005/8/layout/cycle5"/>
    <dgm:cxn modelId="{C4446867-A74D-4E16-B3B7-D1C3963CD6BC}" srcId="{9663918B-47CD-4ED4-BF30-0C2F49DEA8EC}" destId="{CFDAC7EF-7D08-420F-ACED-5F4293BAC5B0}" srcOrd="5" destOrd="0" parTransId="{7A72A286-0C6D-4C71-9ABC-A373CDF8B54E}" sibTransId="{469E6339-DD00-472C-BBA0-F7FD35ED2E84}"/>
    <dgm:cxn modelId="{55D1034F-653C-4852-A01C-DA99F098EEBC}" srcId="{9663918B-47CD-4ED4-BF30-0C2F49DEA8EC}" destId="{023F63A1-65CF-486D-8FC4-01B37AC4CAF4}" srcOrd="1" destOrd="0" parTransId="{BC823F78-9DCA-4F56-B4E7-F3F944FF3A00}" sibTransId="{11151CDD-D2CC-4872-B38A-8C2E9263C7FD}"/>
    <dgm:cxn modelId="{741CE450-982B-44EA-AC48-8FD8C15164F5}" type="presOf" srcId="{9663918B-47CD-4ED4-BF30-0C2F49DEA8EC}" destId="{3DCEEB27-5EBC-40A3-8889-62C42387CACE}" srcOrd="0" destOrd="0" presId="urn:microsoft.com/office/officeart/2005/8/layout/cycle5"/>
    <dgm:cxn modelId="{2CA12F95-6700-44EB-A5FF-8970BB747C3C}" type="presOf" srcId="{2D438424-3107-44EB-9F41-DE2525C90EB8}" destId="{3AC3068F-D3C6-48DE-97F9-D1FE534784B5}" srcOrd="0" destOrd="0" presId="urn:microsoft.com/office/officeart/2005/8/layout/cycle5"/>
    <dgm:cxn modelId="{BA0AB598-8190-41A7-8DC4-B21F58ED3311}" type="presOf" srcId="{469E6339-DD00-472C-BBA0-F7FD35ED2E84}" destId="{86DC27D3-A872-4D0B-BC49-229FA16F4BCB}" srcOrd="0" destOrd="0" presId="urn:microsoft.com/office/officeart/2005/8/layout/cycle5"/>
    <dgm:cxn modelId="{BE79B99C-2724-446D-A368-588E6BB973E7}" type="presOf" srcId="{A23E638F-7CB7-447B-8E96-1B171D4E1A8B}" destId="{47ED296E-B614-4B4A-BFE1-29157BE20D4F}" srcOrd="0" destOrd="0" presId="urn:microsoft.com/office/officeart/2005/8/layout/cycle5"/>
    <dgm:cxn modelId="{CBE0DE9D-DAC8-426A-9249-64D3D83DA899}" type="presOf" srcId="{5E990E65-4FE6-4B15-B054-A57A6BE4F27A}" destId="{CA3E27FC-BF79-4560-83B4-EE4F929EEEE6}" srcOrd="0" destOrd="0" presId="urn:microsoft.com/office/officeart/2005/8/layout/cycle5"/>
    <dgm:cxn modelId="{1548ED9D-6CE5-40EC-80F2-FB6FB6DAF2B6}" type="presOf" srcId="{C9112213-0BB6-4E8D-A7D2-D0ED07990EF1}" destId="{084B2AB1-81D6-462D-AC05-35D1843980B5}" srcOrd="0" destOrd="0" presId="urn:microsoft.com/office/officeart/2005/8/layout/cycle5"/>
    <dgm:cxn modelId="{3E687D9E-C119-41DC-9B85-0427BA88FD50}" srcId="{9663918B-47CD-4ED4-BF30-0C2F49DEA8EC}" destId="{1B167D29-CAC5-453C-80E1-7DBB08EED047}" srcOrd="0" destOrd="0" parTransId="{65D0130C-BFF1-4D7C-9E64-A717E094259E}" sibTransId="{770DEBCF-5195-462F-BA3D-BEB4C6C232EF}"/>
    <dgm:cxn modelId="{E44DD9A7-1B97-4E7F-A3E2-7EBC2CDA3BB2}" type="presOf" srcId="{11151CDD-D2CC-4872-B38A-8C2E9263C7FD}" destId="{5D1F3954-0780-4BB1-988D-862C6AA9C255}" srcOrd="0" destOrd="0" presId="urn:microsoft.com/office/officeart/2005/8/layout/cycle5"/>
    <dgm:cxn modelId="{FC69F1DE-B05D-414D-AF46-9374B424B39F}" type="presOf" srcId="{023F63A1-65CF-486D-8FC4-01B37AC4CAF4}" destId="{B787DF5A-E0D4-457F-82CA-EB8B4492EB3A}" srcOrd="0" destOrd="0" presId="urn:microsoft.com/office/officeart/2005/8/layout/cycle5"/>
    <dgm:cxn modelId="{2D8265EB-FC5B-44E0-ACA0-CD8DF47891A8}" type="presOf" srcId="{1B167D29-CAC5-453C-80E1-7DBB08EED047}" destId="{A7E60FA3-3272-4216-AFD9-54201AFA9F99}" srcOrd="0" destOrd="0" presId="urn:microsoft.com/office/officeart/2005/8/layout/cycle5"/>
    <dgm:cxn modelId="{80FBB2FF-EF32-4904-A65D-2E28520C41E8}" type="presOf" srcId="{1775EAF5-2E90-48B9-93F6-5435E08D3A88}" destId="{4D18D317-76FA-4BBB-95EC-DB415FFD686C}" srcOrd="0" destOrd="0" presId="urn:microsoft.com/office/officeart/2005/8/layout/cycle5"/>
    <dgm:cxn modelId="{2F48E5D0-18AC-4B8C-BBCA-46833B8DB841}" type="presParOf" srcId="{3DCEEB27-5EBC-40A3-8889-62C42387CACE}" destId="{A7E60FA3-3272-4216-AFD9-54201AFA9F99}" srcOrd="0" destOrd="0" presId="urn:microsoft.com/office/officeart/2005/8/layout/cycle5"/>
    <dgm:cxn modelId="{58A8F287-7502-4241-9D05-374457E4C00B}" type="presParOf" srcId="{3DCEEB27-5EBC-40A3-8889-62C42387CACE}" destId="{5C8872BD-57DE-4E1F-B121-69BC82B7D317}" srcOrd="1" destOrd="0" presId="urn:microsoft.com/office/officeart/2005/8/layout/cycle5"/>
    <dgm:cxn modelId="{858D5448-7A5D-400B-AD84-7363B6E1710D}" type="presParOf" srcId="{3DCEEB27-5EBC-40A3-8889-62C42387CACE}" destId="{4435AC17-6F80-462A-8A56-22250AD3A6C3}" srcOrd="2" destOrd="0" presId="urn:microsoft.com/office/officeart/2005/8/layout/cycle5"/>
    <dgm:cxn modelId="{0ACC8A4C-1F6A-44A5-862F-FF12FC292314}" type="presParOf" srcId="{3DCEEB27-5EBC-40A3-8889-62C42387CACE}" destId="{B787DF5A-E0D4-457F-82CA-EB8B4492EB3A}" srcOrd="3" destOrd="0" presId="urn:microsoft.com/office/officeart/2005/8/layout/cycle5"/>
    <dgm:cxn modelId="{1FEDAAB5-EC02-4620-B693-154DC4C3E62E}" type="presParOf" srcId="{3DCEEB27-5EBC-40A3-8889-62C42387CACE}" destId="{514052CA-9F98-4FF1-BBCB-730661E91277}" srcOrd="4" destOrd="0" presId="urn:microsoft.com/office/officeart/2005/8/layout/cycle5"/>
    <dgm:cxn modelId="{106D3ADC-16A1-41CE-AF29-80D419431F4F}" type="presParOf" srcId="{3DCEEB27-5EBC-40A3-8889-62C42387CACE}" destId="{5D1F3954-0780-4BB1-988D-862C6AA9C255}" srcOrd="5" destOrd="0" presId="urn:microsoft.com/office/officeart/2005/8/layout/cycle5"/>
    <dgm:cxn modelId="{2BB80A7D-5DFE-4F4C-B809-AFB8A9914A3C}" type="presParOf" srcId="{3DCEEB27-5EBC-40A3-8889-62C42387CACE}" destId="{3AC3068F-D3C6-48DE-97F9-D1FE534784B5}" srcOrd="6" destOrd="0" presId="urn:microsoft.com/office/officeart/2005/8/layout/cycle5"/>
    <dgm:cxn modelId="{0094C4BD-F680-4608-91C9-641F75B31F32}" type="presParOf" srcId="{3DCEEB27-5EBC-40A3-8889-62C42387CACE}" destId="{BBA28FC4-316E-4B35-9918-BAC49570357A}" srcOrd="7" destOrd="0" presId="urn:microsoft.com/office/officeart/2005/8/layout/cycle5"/>
    <dgm:cxn modelId="{B7BCECD7-17C1-42AD-9EBA-7881A76EAA0A}" type="presParOf" srcId="{3DCEEB27-5EBC-40A3-8889-62C42387CACE}" destId="{C12C94A4-8B6E-420F-8ADD-D7DA0F7880A9}" srcOrd="8" destOrd="0" presId="urn:microsoft.com/office/officeart/2005/8/layout/cycle5"/>
    <dgm:cxn modelId="{2E010FA3-340B-4C17-B787-6B7C3336062E}" type="presParOf" srcId="{3DCEEB27-5EBC-40A3-8889-62C42387CACE}" destId="{4D18D317-76FA-4BBB-95EC-DB415FFD686C}" srcOrd="9" destOrd="0" presId="urn:microsoft.com/office/officeart/2005/8/layout/cycle5"/>
    <dgm:cxn modelId="{9204BF6C-C8E3-4CB7-98CD-21EC2E659C94}" type="presParOf" srcId="{3DCEEB27-5EBC-40A3-8889-62C42387CACE}" destId="{CAE33D85-704F-4E08-B58F-8894778F82EE}" srcOrd="10" destOrd="0" presId="urn:microsoft.com/office/officeart/2005/8/layout/cycle5"/>
    <dgm:cxn modelId="{714F083D-D928-454B-9BAB-4A5BFEA9CECD}" type="presParOf" srcId="{3DCEEB27-5EBC-40A3-8889-62C42387CACE}" destId="{084B2AB1-81D6-462D-AC05-35D1843980B5}" srcOrd="11" destOrd="0" presId="urn:microsoft.com/office/officeart/2005/8/layout/cycle5"/>
    <dgm:cxn modelId="{8A1917BC-E740-4C65-B7A3-9F6E0483191D}" type="presParOf" srcId="{3DCEEB27-5EBC-40A3-8889-62C42387CACE}" destId="{47ED296E-B614-4B4A-BFE1-29157BE20D4F}" srcOrd="12" destOrd="0" presId="urn:microsoft.com/office/officeart/2005/8/layout/cycle5"/>
    <dgm:cxn modelId="{1B43B554-B5EC-4BF1-8BE7-6A609AE10E26}" type="presParOf" srcId="{3DCEEB27-5EBC-40A3-8889-62C42387CACE}" destId="{321C6F33-3EBA-4154-9427-2E349B0C845F}" srcOrd="13" destOrd="0" presId="urn:microsoft.com/office/officeart/2005/8/layout/cycle5"/>
    <dgm:cxn modelId="{FFAF7855-AA1B-445A-8FF2-4010B264427F}" type="presParOf" srcId="{3DCEEB27-5EBC-40A3-8889-62C42387CACE}" destId="{CA3E27FC-BF79-4560-83B4-EE4F929EEEE6}" srcOrd="14" destOrd="0" presId="urn:microsoft.com/office/officeart/2005/8/layout/cycle5"/>
    <dgm:cxn modelId="{897526C7-3953-4113-A28C-E739E67207E3}" type="presParOf" srcId="{3DCEEB27-5EBC-40A3-8889-62C42387CACE}" destId="{15DF0A03-9225-40D5-8D49-7B099BCBA619}" srcOrd="15" destOrd="0" presId="urn:microsoft.com/office/officeart/2005/8/layout/cycle5"/>
    <dgm:cxn modelId="{3191385E-EDB7-4AB2-986D-8AAD1B7D3A0E}" type="presParOf" srcId="{3DCEEB27-5EBC-40A3-8889-62C42387CACE}" destId="{5842267D-FCBD-4B65-9D92-2FD3EF7B863A}" srcOrd="16" destOrd="0" presId="urn:microsoft.com/office/officeart/2005/8/layout/cycle5"/>
    <dgm:cxn modelId="{59EAFB3F-5D35-41F3-99D0-E68AAB708200}" type="presParOf" srcId="{3DCEEB27-5EBC-40A3-8889-62C42387CACE}" destId="{86DC27D3-A872-4D0B-BC49-229FA16F4BCB}" srcOrd="17" destOrd="0" presId="urn:microsoft.com/office/officeart/2005/8/layout/cycle5"/>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FDD8F5-D708-4E02-AEF4-B83A2C148FB1}"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de-DE"/>
        </a:p>
      </dgm:t>
    </dgm:pt>
    <dgm:pt modelId="{FAF34024-6EE9-4678-B19A-7E27B8F2CD93}">
      <dgm:prSet phldrT="[Text]"/>
      <dgm:spPr/>
      <dgm:t>
        <a:bodyPr/>
        <a:lstStyle/>
        <a:p>
          <a:r>
            <a:rPr lang="de-DE" dirty="0"/>
            <a:t>Deutungsfragen</a:t>
          </a:r>
        </a:p>
      </dgm:t>
    </dgm:pt>
    <dgm:pt modelId="{320F1CA9-9C47-4E32-96D3-2D56C98965C6}" type="parTrans" cxnId="{57E6CD01-061B-440A-AB15-0E029458AC8D}">
      <dgm:prSet/>
      <dgm:spPr/>
      <dgm:t>
        <a:bodyPr/>
        <a:lstStyle/>
        <a:p>
          <a:endParaRPr lang="de-DE"/>
        </a:p>
      </dgm:t>
    </dgm:pt>
    <dgm:pt modelId="{C355B4E5-BDC1-4A38-8F6F-7A0C99515FDE}" type="sibTrans" cxnId="{57E6CD01-061B-440A-AB15-0E029458AC8D}">
      <dgm:prSet/>
      <dgm:spPr/>
      <dgm:t>
        <a:bodyPr/>
        <a:lstStyle/>
        <a:p>
          <a:endParaRPr lang="de-DE"/>
        </a:p>
      </dgm:t>
    </dgm:pt>
    <dgm:pt modelId="{52CAA78F-DDD4-419F-9E01-A9EC8181B1ED}">
      <dgm:prSet phldrT="[Text]"/>
      <dgm:spPr/>
      <dgm:t>
        <a:bodyPr/>
        <a:lstStyle/>
        <a:p>
          <a:r>
            <a:rPr lang="de-DE" dirty="0"/>
            <a:t>Erschließungsfragen</a:t>
          </a:r>
        </a:p>
      </dgm:t>
    </dgm:pt>
    <dgm:pt modelId="{FE7A8D82-A2BA-48AD-A6DE-6C00454F8B92}" type="parTrans" cxnId="{917ED65C-E514-466E-AE25-3DD31B7131AD}">
      <dgm:prSet/>
      <dgm:spPr/>
      <dgm:t>
        <a:bodyPr/>
        <a:lstStyle/>
        <a:p>
          <a:endParaRPr lang="de-DE"/>
        </a:p>
      </dgm:t>
    </dgm:pt>
    <dgm:pt modelId="{14E11ACF-CAC0-427D-A4E2-BA0D46B7CCE1}" type="sibTrans" cxnId="{917ED65C-E514-466E-AE25-3DD31B7131AD}">
      <dgm:prSet/>
      <dgm:spPr/>
      <dgm:t>
        <a:bodyPr/>
        <a:lstStyle/>
        <a:p>
          <a:endParaRPr lang="de-DE"/>
        </a:p>
      </dgm:t>
    </dgm:pt>
    <dgm:pt modelId="{16CD3052-242A-4658-8180-C07F91CE6498}" type="pres">
      <dgm:prSet presAssocID="{96FDD8F5-D708-4E02-AEF4-B83A2C148FB1}" presName="compositeShape" presStyleCnt="0">
        <dgm:presLayoutVars>
          <dgm:chMax val="2"/>
          <dgm:dir/>
          <dgm:resizeHandles val="exact"/>
        </dgm:presLayoutVars>
      </dgm:prSet>
      <dgm:spPr/>
    </dgm:pt>
    <dgm:pt modelId="{BBAC744D-ECA1-4455-B29B-10E62EE20153}" type="pres">
      <dgm:prSet presAssocID="{FAF34024-6EE9-4678-B19A-7E27B8F2CD93}" presName="upArrow" presStyleLbl="node1" presStyleIdx="0" presStyleCnt="2"/>
      <dgm:spPr/>
    </dgm:pt>
    <dgm:pt modelId="{D4D3E1A8-602B-400D-887F-CD52FF4D5BE0}" type="pres">
      <dgm:prSet presAssocID="{FAF34024-6EE9-4678-B19A-7E27B8F2CD93}" presName="upArrowText" presStyleLbl="revTx" presStyleIdx="0" presStyleCnt="2" custLinFactNeighborX="827" custLinFactNeighborY="-5537">
        <dgm:presLayoutVars>
          <dgm:chMax val="0"/>
          <dgm:bulletEnabled val="1"/>
        </dgm:presLayoutVars>
      </dgm:prSet>
      <dgm:spPr/>
    </dgm:pt>
    <dgm:pt modelId="{8CDE7ED2-D207-4377-AB34-B4D7AFBD2E16}" type="pres">
      <dgm:prSet presAssocID="{52CAA78F-DDD4-419F-9E01-A9EC8181B1ED}" presName="downArrow" presStyleLbl="node1" presStyleIdx="1" presStyleCnt="2"/>
      <dgm:spPr/>
    </dgm:pt>
    <dgm:pt modelId="{B1B8CE8D-516E-40AF-AD71-05505F17BBD5}" type="pres">
      <dgm:prSet presAssocID="{52CAA78F-DDD4-419F-9E01-A9EC8181B1ED}" presName="downArrowText" presStyleLbl="revTx" presStyleIdx="1" presStyleCnt="2">
        <dgm:presLayoutVars>
          <dgm:chMax val="0"/>
          <dgm:bulletEnabled val="1"/>
        </dgm:presLayoutVars>
      </dgm:prSet>
      <dgm:spPr/>
    </dgm:pt>
  </dgm:ptLst>
  <dgm:cxnLst>
    <dgm:cxn modelId="{57E6CD01-061B-440A-AB15-0E029458AC8D}" srcId="{96FDD8F5-D708-4E02-AEF4-B83A2C148FB1}" destId="{FAF34024-6EE9-4678-B19A-7E27B8F2CD93}" srcOrd="0" destOrd="0" parTransId="{320F1CA9-9C47-4E32-96D3-2D56C98965C6}" sibTransId="{C355B4E5-BDC1-4A38-8F6F-7A0C99515FDE}"/>
    <dgm:cxn modelId="{6CE5F70C-6012-4AAC-AC76-CE7A2D809065}" type="presOf" srcId="{96FDD8F5-D708-4E02-AEF4-B83A2C148FB1}" destId="{16CD3052-242A-4658-8180-C07F91CE6498}" srcOrd="0" destOrd="0" presId="urn:microsoft.com/office/officeart/2005/8/layout/arrow4"/>
    <dgm:cxn modelId="{917ED65C-E514-466E-AE25-3DD31B7131AD}" srcId="{96FDD8F5-D708-4E02-AEF4-B83A2C148FB1}" destId="{52CAA78F-DDD4-419F-9E01-A9EC8181B1ED}" srcOrd="1" destOrd="0" parTransId="{FE7A8D82-A2BA-48AD-A6DE-6C00454F8B92}" sibTransId="{14E11ACF-CAC0-427D-A4E2-BA0D46B7CCE1}"/>
    <dgm:cxn modelId="{A7EDF49A-717C-4B98-AD19-1558C2A0291E}" type="presOf" srcId="{52CAA78F-DDD4-419F-9E01-A9EC8181B1ED}" destId="{B1B8CE8D-516E-40AF-AD71-05505F17BBD5}" srcOrd="0" destOrd="0" presId="urn:microsoft.com/office/officeart/2005/8/layout/arrow4"/>
    <dgm:cxn modelId="{1BDF3DBB-EB10-46A3-A63D-CCA45E55682A}" type="presOf" srcId="{FAF34024-6EE9-4678-B19A-7E27B8F2CD93}" destId="{D4D3E1A8-602B-400D-887F-CD52FF4D5BE0}" srcOrd="0" destOrd="0" presId="urn:microsoft.com/office/officeart/2005/8/layout/arrow4"/>
    <dgm:cxn modelId="{7F62B824-B219-4827-A1B4-884C5A4CBD06}" type="presParOf" srcId="{16CD3052-242A-4658-8180-C07F91CE6498}" destId="{BBAC744D-ECA1-4455-B29B-10E62EE20153}" srcOrd="0" destOrd="0" presId="urn:microsoft.com/office/officeart/2005/8/layout/arrow4"/>
    <dgm:cxn modelId="{48C62464-D2B6-4C2F-BA42-C4EAA1505EDE}" type="presParOf" srcId="{16CD3052-242A-4658-8180-C07F91CE6498}" destId="{D4D3E1A8-602B-400D-887F-CD52FF4D5BE0}" srcOrd="1" destOrd="0" presId="urn:microsoft.com/office/officeart/2005/8/layout/arrow4"/>
    <dgm:cxn modelId="{CDD04346-4646-4128-8667-550A59A231D1}" type="presParOf" srcId="{16CD3052-242A-4658-8180-C07F91CE6498}" destId="{8CDE7ED2-D207-4377-AB34-B4D7AFBD2E16}" srcOrd="2" destOrd="0" presId="urn:microsoft.com/office/officeart/2005/8/layout/arrow4"/>
    <dgm:cxn modelId="{CC743EE9-89C8-4572-8E18-AD485E6A2EE9}" type="presParOf" srcId="{16CD3052-242A-4658-8180-C07F91CE6498}" destId="{B1B8CE8D-516E-40AF-AD71-05505F17BBD5}" srcOrd="3" destOrd="0" presId="urn:microsoft.com/office/officeart/2005/8/layout/arrow4"/>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D4F91-FDDC-461D-A4F9-63A026933CBD}">
      <dsp:nvSpPr>
        <dsp:cNvPr id="0" name=""/>
        <dsp:cNvSpPr/>
      </dsp:nvSpPr>
      <dsp:spPr>
        <a:xfrm>
          <a:off x="0" y="21217"/>
          <a:ext cx="5308301" cy="104673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de-DE" sz="4800" kern="1200" dirty="0"/>
            <a:t>Theoriekurs</a:t>
          </a:r>
        </a:p>
      </dsp:txBody>
      <dsp:txXfrm>
        <a:off x="0" y="21217"/>
        <a:ext cx="5308301" cy="1046738"/>
      </dsp:txXfrm>
    </dsp:sp>
    <dsp:sp modelId="{ABFA0A6C-E65C-4A5E-A83A-5211D15A7620}">
      <dsp:nvSpPr>
        <dsp:cNvPr id="0" name=""/>
        <dsp:cNvSpPr/>
      </dsp:nvSpPr>
      <dsp:spPr>
        <a:xfrm>
          <a:off x="647" y="1046738"/>
          <a:ext cx="1061401" cy="2198150"/>
        </a:xfrm>
        <a:prstGeom prst="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kern="1200" dirty="0"/>
            <a:t>800-1100 (1)</a:t>
          </a:r>
        </a:p>
      </dsp:txBody>
      <dsp:txXfrm>
        <a:off x="647" y="1046738"/>
        <a:ext cx="1061401" cy="2198150"/>
      </dsp:txXfrm>
    </dsp:sp>
    <dsp:sp modelId="{61BEBE15-4ADF-4CC7-A95D-CD222B8119A4}">
      <dsp:nvSpPr>
        <dsp:cNvPr id="0" name=""/>
        <dsp:cNvSpPr/>
      </dsp:nvSpPr>
      <dsp:spPr>
        <a:xfrm>
          <a:off x="1062048" y="1046738"/>
          <a:ext cx="1061401" cy="2198150"/>
        </a:xfrm>
        <a:prstGeom prst="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kern="1200" dirty="0"/>
            <a:t>1100-1600 (2)</a:t>
          </a:r>
        </a:p>
      </dsp:txBody>
      <dsp:txXfrm>
        <a:off x="1062048" y="1046738"/>
        <a:ext cx="1061401" cy="2198150"/>
      </dsp:txXfrm>
    </dsp:sp>
    <dsp:sp modelId="{72EC7602-D157-4485-B0E4-C1DEF2E2AA43}">
      <dsp:nvSpPr>
        <dsp:cNvPr id="0" name=""/>
        <dsp:cNvSpPr/>
      </dsp:nvSpPr>
      <dsp:spPr>
        <a:xfrm>
          <a:off x="2123449" y="1046738"/>
          <a:ext cx="1061401" cy="2198150"/>
        </a:xfrm>
        <a:prstGeom prst="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kern="1200" dirty="0"/>
            <a:t>1600-1800 (2)</a:t>
          </a:r>
        </a:p>
      </dsp:txBody>
      <dsp:txXfrm>
        <a:off x="2123449" y="1046738"/>
        <a:ext cx="1061401" cy="2198150"/>
      </dsp:txXfrm>
    </dsp:sp>
    <dsp:sp modelId="{866BC11B-9364-4392-90FB-FF19F2ABCFD0}">
      <dsp:nvSpPr>
        <dsp:cNvPr id="0" name=""/>
        <dsp:cNvSpPr/>
      </dsp:nvSpPr>
      <dsp:spPr>
        <a:xfrm>
          <a:off x="3184851" y="1046738"/>
          <a:ext cx="1061401" cy="2198150"/>
        </a:xfrm>
        <a:prstGeom prst="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kern="1200" dirty="0"/>
            <a:t>1800-1900 (2)</a:t>
          </a:r>
        </a:p>
      </dsp:txBody>
      <dsp:txXfrm>
        <a:off x="3184851" y="1046738"/>
        <a:ext cx="1061401" cy="2198150"/>
      </dsp:txXfrm>
    </dsp:sp>
    <dsp:sp modelId="{CE391620-40D1-47E1-9BB1-6D2E7F8223DC}">
      <dsp:nvSpPr>
        <dsp:cNvPr id="0" name=""/>
        <dsp:cNvSpPr/>
      </dsp:nvSpPr>
      <dsp:spPr>
        <a:xfrm>
          <a:off x="4246252" y="1046738"/>
          <a:ext cx="1061401" cy="2198150"/>
        </a:xfrm>
        <a:prstGeom prst="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de-DE" sz="2800" kern="1200" dirty="0"/>
            <a:t>1900-2020 (3)</a:t>
          </a:r>
        </a:p>
      </dsp:txBody>
      <dsp:txXfrm>
        <a:off x="4246252" y="1046738"/>
        <a:ext cx="1061401" cy="2198150"/>
      </dsp:txXfrm>
    </dsp:sp>
    <dsp:sp modelId="{DA400BC2-70FA-460D-B467-9AA7CF7DE306}">
      <dsp:nvSpPr>
        <dsp:cNvPr id="0" name=""/>
        <dsp:cNvSpPr/>
      </dsp:nvSpPr>
      <dsp:spPr>
        <a:xfrm>
          <a:off x="0" y="3244889"/>
          <a:ext cx="5308301" cy="24423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8226C-369E-445E-A3A0-D2EED68CC5C7}">
      <dsp:nvSpPr>
        <dsp:cNvPr id="0" name=""/>
        <dsp:cNvSpPr/>
      </dsp:nvSpPr>
      <dsp:spPr>
        <a:xfrm>
          <a:off x="1783523" y="1807535"/>
          <a:ext cx="1387745" cy="138774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de-DE" sz="2300" kern="1200" dirty="0"/>
            <a:t>Medien</a:t>
          </a:r>
        </a:p>
      </dsp:txBody>
      <dsp:txXfrm>
        <a:off x="1986754" y="2010766"/>
        <a:ext cx="981283" cy="981283"/>
      </dsp:txXfrm>
    </dsp:sp>
    <dsp:sp modelId="{C8973B46-A5AD-4635-8F88-11AA8D0BE7DA}">
      <dsp:nvSpPr>
        <dsp:cNvPr id="0" name=""/>
        <dsp:cNvSpPr/>
      </dsp:nvSpPr>
      <dsp:spPr>
        <a:xfrm rot="16196768">
          <a:off x="2268192" y="1573955"/>
          <a:ext cx="416711" cy="50449"/>
        </a:xfrm>
        <a:custGeom>
          <a:avLst/>
          <a:gdLst/>
          <a:ahLst/>
          <a:cxnLst/>
          <a:rect l="0" t="0" r="0" b="0"/>
          <a:pathLst>
            <a:path>
              <a:moveTo>
                <a:pt x="0" y="25224"/>
              </a:moveTo>
              <a:lnTo>
                <a:pt x="416711" y="25224"/>
              </a:lnTo>
            </a:path>
          </a:pathLst>
        </a:custGeom>
        <a:noFill/>
        <a:ln w="254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rot="10800000">
        <a:off x="2466129" y="1588762"/>
        <a:ext cx="20835" cy="20835"/>
      </dsp:txXfrm>
    </dsp:sp>
    <dsp:sp modelId="{555A1E65-61FB-42FD-B127-61ADDF44153B}">
      <dsp:nvSpPr>
        <dsp:cNvPr id="0" name=""/>
        <dsp:cNvSpPr/>
      </dsp:nvSpPr>
      <dsp:spPr>
        <a:xfrm>
          <a:off x="1781826" y="3079"/>
          <a:ext cx="1387745" cy="138774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Lektüre-Texte</a:t>
          </a:r>
        </a:p>
      </dsp:txBody>
      <dsp:txXfrm>
        <a:off x="1985057" y="206310"/>
        <a:ext cx="981283" cy="981283"/>
      </dsp:txXfrm>
    </dsp:sp>
    <dsp:sp modelId="{1D34BFD6-5DEF-49C8-92DF-A00AF4A125B3}">
      <dsp:nvSpPr>
        <dsp:cNvPr id="0" name=""/>
        <dsp:cNvSpPr/>
      </dsp:nvSpPr>
      <dsp:spPr>
        <a:xfrm rot="19799038">
          <a:off x="3050352" y="2025169"/>
          <a:ext cx="415440" cy="50449"/>
        </a:xfrm>
        <a:custGeom>
          <a:avLst/>
          <a:gdLst/>
          <a:ahLst/>
          <a:cxnLst/>
          <a:rect l="0" t="0" r="0" b="0"/>
          <a:pathLst>
            <a:path>
              <a:moveTo>
                <a:pt x="0" y="25224"/>
              </a:moveTo>
              <a:lnTo>
                <a:pt x="415440" y="25224"/>
              </a:lnTo>
            </a:path>
          </a:pathLst>
        </a:custGeom>
        <a:noFill/>
        <a:ln w="254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3247686" y="2040007"/>
        <a:ext cx="20772" cy="20772"/>
      </dsp:txXfrm>
    </dsp:sp>
    <dsp:sp modelId="{5F3BD9AC-EEEE-40C8-84F6-7A74097E5855}">
      <dsp:nvSpPr>
        <dsp:cNvPr id="0" name=""/>
        <dsp:cNvSpPr/>
      </dsp:nvSpPr>
      <dsp:spPr>
        <a:xfrm>
          <a:off x="3344875" y="905506"/>
          <a:ext cx="1387745" cy="138774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Video-formate</a:t>
          </a:r>
        </a:p>
      </dsp:txBody>
      <dsp:txXfrm>
        <a:off x="3548106" y="1108737"/>
        <a:ext cx="981283" cy="981283"/>
      </dsp:txXfrm>
    </dsp:sp>
    <dsp:sp modelId="{CFD58C98-2776-48EB-9916-36F89F4E71C5}">
      <dsp:nvSpPr>
        <dsp:cNvPr id="0" name=""/>
        <dsp:cNvSpPr/>
      </dsp:nvSpPr>
      <dsp:spPr>
        <a:xfrm rot="1802272">
          <a:off x="3050153" y="2927595"/>
          <a:ext cx="415837" cy="50449"/>
        </a:xfrm>
        <a:custGeom>
          <a:avLst/>
          <a:gdLst/>
          <a:ahLst/>
          <a:cxnLst/>
          <a:rect l="0" t="0" r="0" b="0"/>
          <a:pathLst>
            <a:path>
              <a:moveTo>
                <a:pt x="0" y="25224"/>
              </a:moveTo>
              <a:lnTo>
                <a:pt x="415837" y="25224"/>
              </a:lnTo>
            </a:path>
          </a:pathLst>
        </a:custGeom>
        <a:noFill/>
        <a:ln w="254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a:off x="3247676" y="2942424"/>
        <a:ext cx="20791" cy="20791"/>
      </dsp:txXfrm>
    </dsp:sp>
    <dsp:sp modelId="{E62E8369-E2E2-472B-B2D1-76544A71F26A}">
      <dsp:nvSpPr>
        <dsp:cNvPr id="0" name=""/>
        <dsp:cNvSpPr/>
      </dsp:nvSpPr>
      <dsp:spPr>
        <a:xfrm>
          <a:off x="3344875" y="2710359"/>
          <a:ext cx="1387745" cy="138774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Audio-formate</a:t>
          </a:r>
        </a:p>
      </dsp:txBody>
      <dsp:txXfrm>
        <a:off x="3548106" y="2913590"/>
        <a:ext cx="981283" cy="981283"/>
      </dsp:txXfrm>
    </dsp:sp>
    <dsp:sp modelId="{B637BA1E-A1D1-4625-86F2-9471622F2C4B}">
      <dsp:nvSpPr>
        <dsp:cNvPr id="0" name=""/>
        <dsp:cNvSpPr/>
      </dsp:nvSpPr>
      <dsp:spPr>
        <a:xfrm rot="5409112">
          <a:off x="2265172" y="3379881"/>
          <a:ext cx="419656" cy="50449"/>
        </a:xfrm>
        <a:custGeom>
          <a:avLst/>
          <a:gdLst/>
          <a:ahLst/>
          <a:cxnLst/>
          <a:rect l="0" t="0" r="0" b="0"/>
          <a:pathLst>
            <a:path>
              <a:moveTo>
                <a:pt x="0" y="25224"/>
              </a:moveTo>
              <a:lnTo>
                <a:pt x="419656" y="25224"/>
              </a:lnTo>
            </a:path>
          </a:pathLst>
        </a:custGeom>
        <a:noFill/>
        <a:ln w="254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rot="10800000">
        <a:off x="2464509" y="3394614"/>
        <a:ext cx="20982" cy="20982"/>
      </dsp:txXfrm>
    </dsp:sp>
    <dsp:sp modelId="{BCCF6A12-67DD-4376-8128-2261C3CC9F77}">
      <dsp:nvSpPr>
        <dsp:cNvPr id="0" name=""/>
        <dsp:cNvSpPr/>
      </dsp:nvSpPr>
      <dsp:spPr>
        <a:xfrm>
          <a:off x="1778732" y="3614931"/>
          <a:ext cx="1387745" cy="138774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Interaktive Formate</a:t>
          </a:r>
        </a:p>
      </dsp:txBody>
      <dsp:txXfrm>
        <a:off x="1981963" y="3818162"/>
        <a:ext cx="981283" cy="981283"/>
      </dsp:txXfrm>
    </dsp:sp>
    <dsp:sp modelId="{60769FCE-D19F-45F0-8DF4-2F507CBE0883}">
      <dsp:nvSpPr>
        <dsp:cNvPr id="0" name=""/>
        <dsp:cNvSpPr/>
      </dsp:nvSpPr>
      <dsp:spPr>
        <a:xfrm rot="9000960">
          <a:off x="1485635" y="2927595"/>
          <a:ext cx="418775" cy="50449"/>
        </a:xfrm>
        <a:custGeom>
          <a:avLst/>
          <a:gdLst/>
          <a:ahLst/>
          <a:cxnLst/>
          <a:rect l="0" t="0" r="0" b="0"/>
          <a:pathLst>
            <a:path>
              <a:moveTo>
                <a:pt x="0" y="25224"/>
              </a:moveTo>
              <a:lnTo>
                <a:pt x="418775" y="25224"/>
              </a:lnTo>
            </a:path>
          </a:pathLst>
        </a:custGeom>
        <a:noFill/>
        <a:ln w="254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rot="10800000">
        <a:off x="1684553" y="2942350"/>
        <a:ext cx="20938" cy="20938"/>
      </dsp:txXfrm>
    </dsp:sp>
    <dsp:sp modelId="{835FD67F-1F0A-4ECC-91E3-A4002C020008}">
      <dsp:nvSpPr>
        <dsp:cNvPr id="0" name=""/>
        <dsp:cNvSpPr/>
      </dsp:nvSpPr>
      <dsp:spPr>
        <a:xfrm>
          <a:off x="218777" y="2710359"/>
          <a:ext cx="1387745" cy="138774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Bilder</a:t>
          </a:r>
        </a:p>
      </dsp:txBody>
      <dsp:txXfrm>
        <a:off x="422008" y="2913590"/>
        <a:ext cx="981283" cy="981283"/>
      </dsp:txXfrm>
    </dsp:sp>
    <dsp:sp modelId="{81694542-AE83-4D29-AADE-ED192FDEF994}">
      <dsp:nvSpPr>
        <dsp:cNvPr id="0" name=""/>
        <dsp:cNvSpPr/>
      </dsp:nvSpPr>
      <dsp:spPr>
        <a:xfrm rot="12597731">
          <a:off x="1485833" y="2025169"/>
          <a:ext cx="418378" cy="50449"/>
        </a:xfrm>
        <a:custGeom>
          <a:avLst/>
          <a:gdLst/>
          <a:ahLst/>
          <a:cxnLst/>
          <a:rect l="0" t="0" r="0" b="0"/>
          <a:pathLst>
            <a:path>
              <a:moveTo>
                <a:pt x="0" y="25224"/>
              </a:moveTo>
              <a:lnTo>
                <a:pt x="418378" y="25224"/>
              </a:lnTo>
            </a:path>
          </a:pathLst>
        </a:custGeom>
        <a:noFill/>
        <a:ln w="2540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DE" sz="500" kern="1200"/>
        </a:p>
      </dsp:txBody>
      <dsp:txXfrm rot="10800000">
        <a:off x="1684563" y="2039934"/>
        <a:ext cx="20918" cy="20918"/>
      </dsp:txXfrm>
    </dsp:sp>
    <dsp:sp modelId="{3895DB14-7584-4387-ABB9-1DC315C6264B}">
      <dsp:nvSpPr>
        <dsp:cNvPr id="0" name=""/>
        <dsp:cNvSpPr/>
      </dsp:nvSpPr>
      <dsp:spPr>
        <a:xfrm>
          <a:off x="218777" y="905506"/>
          <a:ext cx="1387745" cy="1387745"/>
        </a:xfrm>
        <a:prstGeom prst="ellipse">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err="1"/>
            <a:t>Kolla-boratives</a:t>
          </a:r>
          <a:r>
            <a:rPr lang="de-DE" sz="1700" kern="1200" dirty="0"/>
            <a:t> Schreiben</a:t>
          </a:r>
        </a:p>
      </dsp:txBody>
      <dsp:txXfrm>
        <a:off x="422008" y="1108737"/>
        <a:ext cx="981283" cy="9812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60FA3-3272-4216-AFD9-54201AFA9F99}">
      <dsp:nvSpPr>
        <dsp:cNvPr id="0" name=""/>
        <dsp:cNvSpPr/>
      </dsp:nvSpPr>
      <dsp:spPr>
        <a:xfrm>
          <a:off x="2455075" y="1740"/>
          <a:ext cx="1680798" cy="1092519"/>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noProof="0" dirty="0"/>
            <a:t>1. Textauswahl &amp; Thema</a:t>
          </a:r>
        </a:p>
      </dsp:txBody>
      <dsp:txXfrm>
        <a:off x="2508407" y="55072"/>
        <a:ext cx="1574134" cy="985855"/>
      </dsp:txXfrm>
    </dsp:sp>
    <dsp:sp modelId="{4435AC17-6F80-462A-8A56-22250AD3A6C3}">
      <dsp:nvSpPr>
        <dsp:cNvPr id="0" name=""/>
        <dsp:cNvSpPr/>
      </dsp:nvSpPr>
      <dsp:spPr>
        <a:xfrm>
          <a:off x="719918" y="547999"/>
          <a:ext cx="5151114" cy="5151114"/>
        </a:xfrm>
        <a:custGeom>
          <a:avLst/>
          <a:gdLst/>
          <a:ahLst/>
          <a:cxnLst/>
          <a:rect l="0" t="0" r="0" b="0"/>
          <a:pathLst>
            <a:path>
              <a:moveTo>
                <a:pt x="3627730" y="224721"/>
              </a:moveTo>
              <a:arcTo wR="2575557" hR="2575557" stAng="17646723" swAng="92487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787DF5A-E0D4-457F-82CA-EB8B4492EB3A}">
      <dsp:nvSpPr>
        <dsp:cNvPr id="0" name=""/>
        <dsp:cNvSpPr/>
      </dsp:nvSpPr>
      <dsp:spPr>
        <a:xfrm>
          <a:off x="4685573" y="1289518"/>
          <a:ext cx="1680798" cy="1092519"/>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noProof="0" dirty="0"/>
            <a:t>2. Lektüre-leitfragen</a:t>
          </a:r>
        </a:p>
      </dsp:txBody>
      <dsp:txXfrm>
        <a:off x="4738905" y="1342850"/>
        <a:ext cx="1574134" cy="985855"/>
      </dsp:txXfrm>
    </dsp:sp>
    <dsp:sp modelId="{5D1F3954-0780-4BB1-988D-862C6AA9C255}">
      <dsp:nvSpPr>
        <dsp:cNvPr id="0" name=""/>
        <dsp:cNvSpPr/>
      </dsp:nvSpPr>
      <dsp:spPr>
        <a:xfrm>
          <a:off x="719918" y="547999"/>
          <a:ext cx="5151114" cy="5151114"/>
        </a:xfrm>
        <a:custGeom>
          <a:avLst/>
          <a:gdLst/>
          <a:ahLst/>
          <a:cxnLst/>
          <a:rect l="0" t="0" r="0" b="0"/>
          <a:pathLst>
            <a:path>
              <a:moveTo>
                <a:pt x="5110930" y="2122371"/>
              </a:moveTo>
              <a:arcTo wR="2575557" hR="2575557" stAng="20991941" swAng="1216119"/>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AC3068F-D3C6-48DE-97F9-D1FE534784B5}">
      <dsp:nvSpPr>
        <dsp:cNvPr id="0" name=""/>
        <dsp:cNvSpPr/>
      </dsp:nvSpPr>
      <dsp:spPr>
        <a:xfrm>
          <a:off x="4618350" y="3865075"/>
          <a:ext cx="1815245" cy="1092519"/>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noProof="0" dirty="0"/>
            <a:t>3. Medien-konzept &amp; Schreib-aufgaben</a:t>
          </a:r>
        </a:p>
      </dsp:txBody>
      <dsp:txXfrm>
        <a:off x="4671682" y="3918407"/>
        <a:ext cx="1708581" cy="985855"/>
      </dsp:txXfrm>
    </dsp:sp>
    <dsp:sp modelId="{C12C94A4-8B6E-420F-8ADD-D7DA0F7880A9}">
      <dsp:nvSpPr>
        <dsp:cNvPr id="0" name=""/>
        <dsp:cNvSpPr/>
      </dsp:nvSpPr>
      <dsp:spPr>
        <a:xfrm>
          <a:off x="719918" y="547999"/>
          <a:ext cx="5151114" cy="5151114"/>
        </a:xfrm>
        <a:custGeom>
          <a:avLst/>
          <a:gdLst/>
          <a:ahLst/>
          <a:cxnLst/>
          <a:rect l="0" t="0" r="0" b="0"/>
          <a:pathLst>
            <a:path>
              <a:moveTo>
                <a:pt x="4214737" y="4562157"/>
              </a:moveTo>
              <a:arcTo wR="2575557" hR="2575557" stAng="3028400" swAng="92487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D18D317-76FA-4BBB-95EC-DB415FFD686C}">
      <dsp:nvSpPr>
        <dsp:cNvPr id="0" name=""/>
        <dsp:cNvSpPr/>
      </dsp:nvSpPr>
      <dsp:spPr>
        <a:xfrm>
          <a:off x="2455075" y="5152854"/>
          <a:ext cx="1680798" cy="1092519"/>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noProof="0" dirty="0"/>
            <a:t>4. Umsetzung &amp; Finalisierung</a:t>
          </a:r>
        </a:p>
      </dsp:txBody>
      <dsp:txXfrm>
        <a:off x="2508407" y="5206186"/>
        <a:ext cx="1574134" cy="985855"/>
      </dsp:txXfrm>
    </dsp:sp>
    <dsp:sp modelId="{084B2AB1-81D6-462D-AC05-35D1843980B5}">
      <dsp:nvSpPr>
        <dsp:cNvPr id="0" name=""/>
        <dsp:cNvSpPr/>
      </dsp:nvSpPr>
      <dsp:spPr>
        <a:xfrm>
          <a:off x="719918" y="547999"/>
          <a:ext cx="5151114" cy="5151114"/>
        </a:xfrm>
        <a:custGeom>
          <a:avLst/>
          <a:gdLst/>
          <a:ahLst/>
          <a:cxnLst/>
          <a:rect l="0" t="0" r="0" b="0"/>
          <a:pathLst>
            <a:path>
              <a:moveTo>
                <a:pt x="1523384" y="4926392"/>
              </a:moveTo>
              <a:arcTo wR="2575557" hR="2575557" stAng="6846723" swAng="92487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7ED296E-B614-4B4A-BFE1-29157BE20D4F}">
      <dsp:nvSpPr>
        <dsp:cNvPr id="0" name=""/>
        <dsp:cNvSpPr/>
      </dsp:nvSpPr>
      <dsp:spPr>
        <a:xfrm>
          <a:off x="224577" y="3865075"/>
          <a:ext cx="1680798" cy="1092519"/>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noProof="0" dirty="0"/>
            <a:t>5. Einsatz &amp; Evaluation</a:t>
          </a:r>
        </a:p>
      </dsp:txBody>
      <dsp:txXfrm>
        <a:off x="277909" y="3918407"/>
        <a:ext cx="1574134" cy="985855"/>
      </dsp:txXfrm>
    </dsp:sp>
    <dsp:sp modelId="{CA3E27FC-BF79-4560-83B4-EE4F929EEEE6}">
      <dsp:nvSpPr>
        <dsp:cNvPr id="0" name=""/>
        <dsp:cNvSpPr/>
      </dsp:nvSpPr>
      <dsp:spPr>
        <a:xfrm>
          <a:off x="719918" y="547999"/>
          <a:ext cx="5151114" cy="5151114"/>
        </a:xfrm>
        <a:custGeom>
          <a:avLst/>
          <a:gdLst/>
          <a:ahLst/>
          <a:cxnLst/>
          <a:rect l="0" t="0" r="0" b="0"/>
          <a:pathLst>
            <a:path>
              <a:moveTo>
                <a:pt x="40183" y="3028743"/>
              </a:moveTo>
              <a:arcTo wR="2575557" hR="2575557" stAng="10191941" swAng="1216119"/>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5DF0A03-9225-40D5-8D49-7B099BCBA619}">
      <dsp:nvSpPr>
        <dsp:cNvPr id="0" name=""/>
        <dsp:cNvSpPr/>
      </dsp:nvSpPr>
      <dsp:spPr>
        <a:xfrm>
          <a:off x="224577" y="1289518"/>
          <a:ext cx="1680798" cy="1092519"/>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de-DE" sz="1900" kern="1200" noProof="0" dirty="0"/>
            <a:t>6. Über-</a:t>
          </a:r>
          <a:r>
            <a:rPr lang="de-DE" sz="1900" kern="1200" noProof="0" dirty="0" err="1"/>
            <a:t>arbeitung</a:t>
          </a:r>
          <a:endParaRPr lang="de-DE" sz="1900" kern="1200" noProof="0" dirty="0"/>
        </a:p>
      </dsp:txBody>
      <dsp:txXfrm>
        <a:off x="277909" y="1342850"/>
        <a:ext cx="1574134" cy="985855"/>
      </dsp:txXfrm>
    </dsp:sp>
    <dsp:sp modelId="{86DC27D3-A872-4D0B-BC49-229FA16F4BCB}">
      <dsp:nvSpPr>
        <dsp:cNvPr id="0" name=""/>
        <dsp:cNvSpPr/>
      </dsp:nvSpPr>
      <dsp:spPr>
        <a:xfrm>
          <a:off x="719918" y="547999"/>
          <a:ext cx="5151114" cy="5151114"/>
        </a:xfrm>
        <a:custGeom>
          <a:avLst/>
          <a:gdLst/>
          <a:ahLst/>
          <a:cxnLst/>
          <a:rect l="0" t="0" r="0" b="0"/>
          <a:pathLst>
            <a:path>
              <a:moveTo>
                <a:pt x="936376" y="588956"/>
              </a:moveTo>
              <a:arcTo wR="2575557" hR="2575557" stAng="13828400" swAng="924877"/>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C744D-ECA1-4455-B29B-10E62EE20153}">
      <dsp:nvSpPr>
        <dsp:cNvPr id="0" name=""/>
        <dsp:cNvSpPr/>
      </dsp:nvSpPr>
      <dsp:spPr>
        <a:xfrm>
          <a:off x="780949" y="0"/>
          <a:ext cx="706499" cy="529874"/>
        </a:xfrm>
        <a:prstGeom prst="upArrow">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D3E1A8-602B-400D-887F-CD52FF4D5BE0}">
      <dsp:nvSpPr>
        <dsp:cNvPr id="0" name=""/>
        <dsp:cNvSpPr/>
      </dsp:nvSpPr>
      <dsp:spPr>
        <a:xfrm>
          <a:off x="1534974" y="0"/>
          <a:ext cx="3183783" cy="529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0" rIns="177800" bIns="177800" numCol="1" spcCol="1270" anchor="ctr" anchorCtr="0">
          <a:noAutofit/>
        </a:bodyPr>
        <a:lstStyle/>
        <a:p>
          <a:pPr marL="0" lvl="0" indent="0" algn="l" defTabSz="1111250">
            <a:lnSpc>
              <a:spcPct val="90000"/>
            </a:lnSpc>
            <a:spcBef>
              <a:spcPct val="0"/>
            </a:spcBef>
            <a:spcAft>
              <a:spcPct val="35000"/>
            </a:spcAft>
            <a:buNone/>
          </a:pPr>
          <a:r>
            <a:rPr lang="de-DE" sz="2500" kern="1200" dirty="0"/>
            <a:t>Deutungsfragen</a:t>
          </a:r>
        </a:p>
      </dsp:txBody>
      <dsp:txXfrm>
        <a:off x="1534974" y="0"/>
        <a:ext cx="3183783" cy="529874"/>
      </dsp:txXfrm>
    </dsp:sp>
    <dsp:sp modelId="{8CDE7ED2-D207-4377-AB34-B4D7AFBD2E16}">
      <dsp:nvSpPr>
        <dsp:cNvPr id="0" name=""/>
        <dsp:cNvSpPr/>
      </dsp:nvSpPr>
      <dsp:spPr>
        <a:xfrm>
          <a:off x="992899" y="574030"/>
          <a:ext cx="706499" cy="529874"/>
        </a:xfrm>
        <a:prstGeom prst="downArrow">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B8CE8D-516E-40AF-AD71-05505F17BBD5}">
      <dsp:nvSpPr>
        <dsp:cNvPr id="0" name=""/>
        <dsp:cNvSpPr/>
      </dsp:nvSpPr>
      <dsp:spPr>
        <a:xfrm>
          <a:off x="1720593" y="574030"/>
          <a:ext cx="3183783" cy="529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0" rIns="177800" bIns="177800" numCol="1" spcCol="1270" anchor="ctr" anchorCtr="0">
          <a:noAutofit/>
        </a:bodyPr>
        <a:lstStyle/>
        <a:p>
          <a:pPr marL="0" lvl="0" indent="0" algn="l" defTabSz="1111250">
            <a:lnSpc>
              <a:spcPct val="90000"/>
            </a:lnSpc>
            <a:spcBef>
              <a:spcPct val="0"/>
            </a:spcBef>
            <a:spcAft>
              <a:spcPct val="35000"/>
            </a:spcAft>
            <a:buNone/>
          </a:pPr>
          <a:r>
            <a:rPr lang="de-DE" sz="2500" kern="1200" dirty="0"/>
            <a:t>Erschließungsfragen</a:t>
          </a:r>
        </a:p>
      </dsp:txBody>
      <dsp:txXfrm>
        <a:off x="1720593" y="574030"/>
        <a:ext cx="3183783" cy="529874"/>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5"/>
            <a:ext cx="2960946" cy="498308"/>
          </a:xfrm>
          <a:prstGeom prst="rect">
            <a:avLst/>
          </a:prstGeom>
        </p:spPr>
        <p:txBody>
          <a:bodyPr vert="horz" lIns="92620" tIns="46310" rIns="92620" bIns="46310" rtlCol="0"/>
          <a:lstStyle>
            <a:lvl1pPr algn="l">
              <a:defRPr sz="1200"/>
            </a:lvl1pPr>
          </a:lstStyle>
          <a:p>
            <a:endParaRPr lang="de-DE"/>
          </a:p>
        </p:txBody>
      </p:sp>
      <p:sp>
        <p:nvSpPr>
          <p:cNvPr id="3" name="Datumsplatzhalter 2"/>
          <p:cNvSpPr>
            <a:spLocks noGrp="1"/>
          </p:cNvSpPr>
          <p:nvPr>
            <p:ph type="dt" sz="quarter" idx="1"/>
          </p:nvPr>
        </p:nvSpPr>
        <p:spPr>
          <a:xfrm>
            <a:off x="3871632" y="5"/>
            <a:ext cx="2960946" cy="498308"/>
          </a:xfrm>
          <a:prstGeom prst="rect">
            <a:avLst/>
          </a:prstGeom>
        </p:spPr>
        <p:txBody>
          <a:bodyPr vert="horz" lIns="92620" tIns="46310" rIns="92620" bIns="46310" rtlCol="0"/>
          <a:lstStyle>
            <a:lvl1pPr algn="r">
              <a:defRPr sz="1200"/>
            </a:lvl1pPr>
          </a:lstStyle>
          <a:p>
            <a:fld id="{7146D308-0279-443D-851E-E94CCFA84544}" type="datetimeFigureOut">
              <a:rPr lang="de-DE" smtClean="0"/>
              <a:pPr/>
              <a:t>18.01.2022</a:t>
            </a:fld>
            <a:endParaRPr lang="de-DE"/>
          </a:p>
        </p:txBody>
      </p:sp>
      <p:sp>
        <p:nvSpPr>
          <p:cNvPr id="4" name="Fußzeilenplatzhalter 3"/>
          <p:cNvSpPr>
            <a:spLocks noGrp="1"/>
          </p:cNvSpPr>
          <p:nvPr>
            <p:ph type="ftr" sz="quarter" idx="2"/>
          </p:nvPr>
        </p:nvSpPr>
        <p:spPr>
          <a:xfrm>
            <a:off x="1" y="9479114"/>
            <a:ext cx="2960946" cy="498308"/>
          </a:xfrm>
          <a:prstGeom prst="rect">
            <a:avLst/>
          </a:prstGeom>
        </p:spPr>
        <p:txBody>
          <a:bodyPr vert="horz" lIns="92620" tIns="46310" rIns="92620" bIns="46310" rtlCol="0" anchor="b"/>
          <a:lstStyle>
            <a:lvl1pPr algn="l">
              <a:defRPr sz="1200"/>
            </a:lvl1pPr>
          </a:lstStyle>
          <a:p>
            <a:endParaRPr lang="de-DE"/>
          </a:p>
        </p:txBody>
      </p:sp>
      <p:sp>
        <p:nvSpPr>
          <p:cNvPr id="5" name="Foliennummernplatzhalter 4"/>
          <p:cNvSpPr>
            <a:spLocks noGrp="1"/>
          </p:cNvSpPr>
          <p:nvPr>
            <p:ph type="sldNum" sz="quarter" idx="3"/>
          </p:nvPr>
        </p:nvSpPr>
        <p:spPr>
          <a:xfrm>
            <a:off x="3871632" y="9479114"/>
            <a:ext cx="2960946" cy="498308"/>
          </a:xfrm>
          <a:prstGeom prst="rect">
            <a:avLst/>
          </a:prstGeom>
        </p:spPr>
        <p:txBody>
          <a:bodyPr vert="horz" lIns="92620" tIns="46310" rIns="92620" bIns="46310" rtlCol="0" anchor="b"/>
          <a:lstStyle>
            <a:lvl1pPr algn="r">
              <a:defRPr sz="1200"/>
            </a:lvl1pPr>
          </a:lstStyle>
          <a:p>
            <a:fld id="{50ABB7CD-0C87-4FFA-874C-029A55912BCD}" type="slidenum">
              <a:rPr lang="de-DE" smtClean="0"/>
              <a:pPr/>
              <a:t>‹Nr.›</a:t>
            </a:fld>
            <a:endParaRPr lang="de-DE"/>
          </a:p>
        </p:txBody>
      </p:sp>
    </p:spTree>
    <p:extLst>
      <p:ext uri="{BB962C8B-B14F-4D97-AF65-F5344CB8AC3E}">
        <p14:creationId xmlns:p14="http://schemas.microsoft.com/office/powerpoint/2010/main" val="2472398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5"/>
            <a:ext cx="2960946" cy="498308"/>
          </a:xfrm>
          <a:prstGeom prst="rect">
            <a:avLst/>
          </a:prstGeom>
        </p:spPr>
        <p:txBody>
          <a:bodyPr vert="horz" lIns="92620" tIns="46310" rIns="92620" bIns="46310" rtlCol="0"/>
          <a:lstStyle>
            <a:lvl1pPr algn="l">
              <a:defRPr sz="1200"/>
            </a:lvl1pPr>
          </a:lstStyle>
          <a:p>
            <a:endParaRPr lang="de-DE"/>
          </a:p>
        </p:txBody>
      </p:sp>
      <p:sp>
        <p:nvSpPr>
          <p:cNvPr id="3" name="Datumsplatzhalter 2"/>
          <p:cNvSpPr>
            <a:spLocks noGrp="1"/>
          </p:cNvSpPr>
          <p:nvPr>
            <p:ph type="dt" idx="1"/>
          </p:nvPr>
        </p:nvSpPr>
        <p:spPr>
          <a:xfrm>
            <a:off x="3871632" y="5"/>
            <a:ext cx="2960946" cy="498308"/>
          </a:xfrm>
          <a:prstGeom prst="rect">
            <a:avLst/>
          </a:prstGeom>
        </p:spPr>
        <p:txBody>
          <a:bodyPr vert="horz" lIns="92620" tIns="46310" rIns="92620" bIns="46310" rtlCol="0"/>
          <a:lstStyle>
            <a:lvl1pPr algn="r">
              <a:defRPr sz="1200"/>
            </a:lvl1pPr>
          </a:lstStyle>
          <a:p>
            <a:fld id="{18F9EBFD-E403-4A15-AC4C-147E9A3FD7C3}" type="datetimeFigureOut">
              <a:rPr lang="de-DE" smtClean="0"/>
              <a:pPr/>
              <a:t>18.01.2022</a:t>
            </a:fld>
            <a:endParaRPr lang="de-DE"/>
          </a:p>
        </p:txBody>
      </p:sp>
      <p:sp>
        <p:nvSpPr>
          <p:cNvPr id="4" name="Folienbildplatzhalter 3"/>
          <p:cNvSpPr>
            <a:spLocks noGrp="1" noRot="1" noChangeAspect="1"/>
          </p:cNvSpPr>
          <p:nvPr>
            <p:ph type="sldImg" idx="2"/>
          </p:nvPr>
        </p:nvSpPr>
        <p:spPr>
          <a:xfrm>
            <a:off x="2093913" y="747713"/>
            <a:ext cx="2646362" cy="3744912"/>
          </a:xfrm>
          <a:prstGeom prst="rect">
            <a:avLst/>
          </a:prstGeom>
          <a:noFill/>
          <a:ln w="12700">
            <a:solidFill>
              <a:prstClr val="black"/>
            </a:solidFill>
          </a:ln>
        </p:spPr>
        <p:txBody>
          <a:bodyPr vert="horz" lIns="92620" tIns="46310" rIns="92620" bIns="46310" rtlCol="0" anchor="ctr"/>
          <a:lstStyle/>
          <a:p>
            <a:endParaRPr lang="de-DE"/>
          </a:p>
        </p:txBody>
      </p:sp>
      <p:sp>
        <p:nvSpPr>
          <p:cNvPr id="5" name="Notizenplatzhalter 4"/>
          <p:cNvSpPr>
            <a:spLocks noGrp="1"/>
          </p:cNvSpPr>
          <p:nvPr>
            <p:ph type="body" sz="quarter" idx="3"/>
          </p:nvPr>
        </p:nvSpPr>
        <p:spPr>
          <a:xfrm>
            <a:off x="683424" y="4740364"/>
            <a:ext cx="5467349" cy="4489595"/>
          </a:xfrm>
          <a:prstGeom prst="rect">
            <a:avLst/>
          </a:prstGeom>
        </p:spPr>
        <p:txBody>
          <a:bodyPr vert="horz" lIns="92620" tIns="46310" rIns="92620" bIns="4631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79114"/>
            <a:ext cx="2960946" cy="498308"/>
          </a:xfrm>
          <a:prstGeom prst="rect">
            <a:avLst/>
          </a:prstGeom>
        </p:spPr>
        <p:txBody>
          <a:bodyPr vert="horz" lIns="92620" tIns="46310" rIns="92620" bIns="46310" rtlCol="0" anchor="b"/>
          <a:lstStyle>
            <a:lvl1pPr algn="l">
              <a:defRPr sz="1200"/>
            </a:lvl1pPr>
          </a:lstStyle>
          <a:p>
            <a:endParaRPr lang="de-DE"/>
          </a:p>
        </p:txBody>
      </p:sp>
      <p:sp>
        <p:nvSpPr>
          <p:cNvPr id="7" name="Foliennummernplatzhalter 6"/>
          <p:cNvSpPr>
            <a:spLocks noGrp="1"/>
          </p:cNvSpPr>
          <p:nvPr>
            <p:ph type="sldNum" sz="quarter" idx="5"/>
          </p:nvPr>
        </p:nvSpPr>
        <p:spPr>
          <a:xfrm>
            <a:off x="3871632" y="9479114"/>
            <a:ext cx="2960946" cy="498308"/>
          </a:xfrm>
          <a:prstGeom prst="rect">
            <a:avLst/>
          </a:prstGeom>
        </p:spPr>
        <p:txBody>
          <a:bodyPr vert="horz" lIns="92620" tIns="46310" rIns="92620" bIns="46310" rtlCol="0" anchor="b"/>
          <a:lstStyle>
            <a:lvl1pPr algn="r">
              <a:defRPr sz="1200"/>
            </a:lvl1pPr>
          </a:lstStyle>
          <a:p>
            <a:fld id="{03C44AB0-DF21-40BC-8A09-436F9724D837}" type="slidenum">
              <a:rPr lang="de-DE" smtClean="0"/>
              <a:pPr/>
              <a:t>‹Nr.›</a:t>
            </a:fld>
            <a:endParaRPr lang="de-DE"/>
          </a:p>
        </p:txBody>
      </p:sp>
    </p:spTree>
    <p:extLst>
      <p:ext uri="{BB962C8B-B14F-4D97-AF65-F5344CB8AC3E}">
        <p14:creationId xmlns:p14="http://schemas.microsoft.com/office/powerpoint/2010/main" val="2625763925"/>
      </p:ext>
    </p:extLst>
  </p:cSld>
  <p:clrMap bg1="lt1" tx1="dk1" bg2="lt2" tx2="dk2" accent1="accent1" accent2="accent2" accent3="accent3" accent4="accent4" accent5="accent5" accent6="accent6" hlink="hlink" folHlink="folHlink"/>
  <p:notesStyle>
    <a:lvl1pPr marL="0" algn="l" defTabSz="954423" rtl="0" eaLnBrk="1" latinLnBrk="0" hangingPunct="1">
      <a:defRPr sz="1300" kern="1200">
        <a:solidFill>
          <a:schemeClr val="tx1"/>
        </a:solidFill>
        <a:latin typeface="+mn-lt"/>
        <a:ea typeface="+mn-ea"/>
        <a:cs typeface="+mn-cs"/>
      </a:defRPr>
    </a:lvl1pPr>
    <a:lvl2pPr marL="477212" algn="l" defTabSz="954423" rtl="0" eaLnBrk="1" latinLnBrk="0" hangingPunct="1">
      <a:defRPr sz="1300" kern="1200">
        <a:solidFill>
          <a:schemeClr val="tx1"/>
        </a:solidFill>
        <a:latin typeface="+mn-lt"/>
        <a:ea typeface="+mn-ea"/>
        <a:cs typeface="+mn-cs"/>
      </a:defRPr>
    </a:lvl2pPr>
    <a:lvl3pPr marL="954423" algn="l" defTabSz="954423" rtl="0" eaLnBrk="1" latinLnBrk="0" hangingPunct="1">
      <a:defRPr sz="1300" kern="1200">
        <a:solidFill>
          <a:schemeClr val="tx1"/>
        </a:solidFill>
        <a:latin typeface="+mn-lt"/>
        <a:ea typeface="+mn-ea"/>
        <a:cs typeface="+mn-cs"/>
      </a:defRPr>
    </a:lvl3pPr>
    <a:lvl4pPr marL="1431635" algn="l" defTabSz="954423" rtl="0" eaLnBrk="1" latinLnBrk="0" hangingPunct="1">
      <a:defRPr sz="1300" kern="1200">
        <a:solidFill>
          <a:schemeClr val="tx1"/>
        </a:solidFill>
        <a:latin typeface="+mn-lt"/>
        <a:ea typeface="+mn-ea"/>
        <a:cs typeface="+mn-cs"/>
      </a:defRPr>
    </a:lvl4pPr>
    <a:lvl5pPr marL="1908846" algn="l" defTabSz="954423" rtl="0" eaLnBrk="1" latinLnBrk="0" hangingPunct="1">
      <a:defRPr sz="1300" kern="1200">
        <a:solidFill>
          <a:schemeClr val="tx1"/>
        </a:solidFill>
        <a:latin typeface="+mn-lt"/>
        <a:ea typeface="+mn-ea"/>
        <a:cs typeface="+mn-cs"/>
      </a:defRPr>
    </a:lvl5pPr>
    <a:lvl6pPr marL="2386058" algn="l" defTabSz="954423" rtl="0" eaLnBrk="1" latinLnBrk="0" hangingPunct="1">
      <a:defRPr sz="1300" kern="1200">
        <a:solidFill>
          <a:schemeClr val="tx1"/>
        </a:solidFill>
        <a:latin typeface="+mn-lt"/>
        <a:ea typeface="+mn-ea"/>
        <a:cs typeface="+mn-cs"/>
      </a:defRPr>
    </a:lvl6pPr>
    <a:lvl7pPr marL="2863269" algn="l" defTabSz="954423" rtl="0" eaLnBrk="1" latinLnBrk="0" hangingPunct="1">
      <a:defRPr sz="1300" kern="1200">
        <a:solidFill>
          <a:schemeClr val="tx1"/>
        </a:solidFill>
        <a:latin typeface="+mn-lt"/>
        <a:ea typeface="+mn-ea"/>
        <a:cs typeface="+mn-cs"/>
      </a:defRPr>
    </a:lvl7pPr>
    <a:lvl8pPr marL="3340481" algn="l" defTabSz="954423" rtl="0" eaLnBrk="1" latinLnBrk="0" hangingPunct="1">
      <a:defRPr sz="1300" kern="1200">
        <a:solidFill>
          <a:schemeClr val="tx1"/>
        </a:solidFill>
        <a:latin typeface="+mn-lt"/>
        <a:ea typeface="+mn-ea"/>
        <a:cs typeface="+mn-cs"/>
      </a:defRPr>
    </a:lvl8pPr>
    <a:lvl9pPr marL="3817692" algn="l" defTabSz="95442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03C44AB0-DF21-40BC-8A09-436F9724D837}" type="slidenum">
              <a:rPr lang="de-DE" smtClean="0"/>
              <a:pPr/>
              <a:t>1</a:t>
            </a:fld>
            <a:endParaRPr lang="de-DE"/>
          </a:p>
        </p:txBody>
      </p:sp>
    </p:spTree>
    <p:extLst>
      <p:ext uri="{BB962C8B-B14F-4D97-AF65-F5344CB8AC3E}">
        <p14:creationId xmlns:p14="http://schemas.microsoft.com/office/powerpoint/2010/main" val="4081224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se this one...">
    <p:spTree>
      <p:nvGrpSpPr>
        <p:cNvPr id="1" name=""/>
        <p:cNvGrpSpPr/>
        <p:nvPr/>
      </p:nvGrpSpPr>
      <p:grpSpPr>
        <a:xfrm>
          <a:off x="0" y="0"/>
          <a:ext cx="0" cy="0"/>
          <a:chOff x="0" y="0"/>
          <a:chExt cx="0" cy="0"/>
        </a:xfrm>
      </p:grpSpPr>
      <p:sp>
        <p:nvSpPr>
          <p:cNvPr id="23" name="Rechteck 22"/>
          <p:cNvSpPr/>
          <p:nvPr userDrawn="1"/>
        </p:nvSpPr>
        <p:spPr>
          <a:xfrm>
            <a:off x="362010" y="6200039"/>
            <a:ext cx="29567094" cy="6421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0544" tIns="45272" rIns="90544" bIns="45272" rtlCol="0" anchor="ctr"/>
          <a:lstStyle/>
          <a:p>
            <a:pPr algn="ctr"/>
            <a:endParaRPr lang="de-DE" dirty="0"/>
          </a:p>
        </p:txBody>
      </p:sp>
      <p:sp>
        <p:nvSpPr>
          <p:cNvPr id="4" name="Titel 3"/>
          <p:cNvSpPr>
            <a:spLocks noGrp="1"/>
          </p:cNvSpPr>
          <p:nvPr>
            <p:ph type="title"/>
          </p:nvPr>
        </p:nvSpPr>
        <p:spPr/>
        <p:txBody>
          <a:bodyPr>
            <a:normAutofit/>
          </a:bodyPr>
          <a:lstStyle>
            <a:lvl1pPr>
              <a:defRPr sz="6600"/>
            </a:lvl1pPr>
          </a:lstStyle>
          <a:p>
            <a:r>
              <a:rPr lang="de-DE" dirty="0"/>
              <a:t>Titelmasterformat durch Klicken bearbeiten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7B280"/>
        </a:solidFill>
        <a:effectLst/>
      </p:bgPr>
    </p:bg>
    <p:spTree>
      <p:nvGrpSpPr>
        <p:cNvPr id="1" name=""/>
        <p:cNvGrpSpPr/>
        <p:nvPr/>
      </p:nvGrpSpPr>
      <p:grpSpPr>
        <a:xfrm>
          <a:off x="0" y="0"/>
          <a:ext cx="0" cy="0"/>
          <a:chOff x="0" y="0"/>
          <a:chExt cx="0" cy="0"/>
        </a:xfrm>
      </p:grpSpPr>
      <p:pic>
        <p:nvPicPr>
          <p:cNvPr id="20" name="Picture 2" descr="C:\Norbert\Antrag\SFB Redox-Biocatalysis\Antrag\Vollantrag\Antrag komplett\UBF-logo_transparenzen.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3326593" y="478512"/>
            <a:ext cx="6630553" cy="1590835"/>
          </a:xfrm>
          <a:prstGeom prst="rect">
            <a:avLst/>
          </a:prstGeom>
          <a:noFill/>
          <a:extLst>
            <a:ext uri="{909E8E84-426E-40DD-AFC4-6F175D3DCCD1}">
              <a14:hiddenFill xmlns:a14="http://schemas.microsoft.com/office/drawing/2010/main">
                <a:solidFill>
                  <a:srgbClr val="FFFFFF"/>
                </a:solidFill>
              </a14:hiddenFill>
            </a:ext>
          </a:extLst>
        </p:spPr>
      </p:pic>
      <p:sp>
        <p:nvSpPr>
          <p:cNvPr id="5" name="Foliennummernplatzhalter 4"/>
          <p:cNvSpPr>
            <a:spLocks noGrp="1"/>
          </p:cNvSpPr>
          <p:nvPr>
            <p:ph type="sldNum" sz="quarter" idx="4"/>
          </p:nvPr>
        </p:nvSpPr>
        <p:spPr>
          <a:xfrm>
            <a:off x="21701125" y="39676388"/>
            <a:ext cx="7064375" cy="2279650"/>
          </a:xfrm>
          <a:prstGeom prst="rect">
            <a:avLst/>
          </a:prstGeom>
        </p:spPr>
        <p:txBody>
          <a:bodyPr vert="horz" lIns="91440" tIns="45720" rIns="91440" bIns="45720" rtlCol="0" anchor="ctr"/>
          <a:lstStyle>
            <a:lvl1pPr algn="r">
              <a:defRPr sz="1200">
                <a:solidFill>
                  <a:schemeClr val="tx1">
                    <a:tint val="75000"/>
                  </a:schemeClr>
                </a:solidFill>
              </a:defRPr>
            </a:lvl1pPr>
          </a:lstStyle>
          <a:p>
            <a:fld id="{6955D753-0C55-464B-9636-80691C481BEF}" type="slidenum">
              <a:rPr lang="en-GB" smtClean="0"/>
              <a:t>‹Nr.›</a:t>
            </a:fld>
            <a:endParaRPr lang="en-GB"/>
          </a:p>
        </p:txBody>
      </p:sp>
      <p:sp>
        <p:nvSpPr>
          <p:cNvPr id="32" name="Titelplatzhalter 3"/>
          <p:cNvSpPr>
            <a:spLocks noGrp="1"/>
          </p:cNvSpPr>
          <p:nvPr>
            <p:ph type="title"/>
          </p:nvPr>
        </p:nvSpPr>
        <p:spPr>
          <a:xfrm>
            <a:off x="3618707" y="357029"/>
            <a:ext cx="19450162" cy="4197361"/>
          </a:xfrm>
          <a:prstGeom prst="rect">
            <a:avLst/>
          </a:prstGeom>
          <a:solidFill>
            <a:srgbClr val="E6EBAB"/>
          </a:solidFill>
        </p:spPr>
        <p:txBody>
          <a:bodyPr vert="horz" lIns="90544" tIns="45272" rIns="90544" bIns="45272" rtlCol="0" anchor="ctr">
            <a:normAutofit/>
          </a:bodyPr>
          <a:lstStyle/>
          <a:p>
            <a:r>
              <a:rPr lang="de-DE" dirty="0"/>
              <a:t>Titelmasterformat durch Klicken bearbeiten</a:t>
            </a:r>
            <a:endParaRPr lang="en-GB" dirty="0"/>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4359233" rtl="0" eaLnBrk="1" latinLnBrk="0" hangingPunct="1">
        <a:spcBef>
          <a:spcPct val="0"/>
        </a:spcBef>
        <a:buNone/>
        <a:defRPr sz="6600" b="1" kern="1200" baseline="0">
          <a:solidFill>
            <a:schemeClr val="tx1"/>
          </a:solidFill>
          <a:latin typeface="Arial" panose="020B0604020202020204" pitchFamily="34" charset="0"/>
          <a:ea typeface="+mj-ea"/>
          <a:cs typeface="Arial" panose="020B0604020202020204" pitchFamily="34" charset="0"/>
        </a:defRPr>
      </a:lvl1pPr>
    </p:titleStyle>
    <p:bodyStyle>
      <a:lvl1pPr marL="0" indent="0" algn="l" defTabSz="4359233" rtl="0" eaLnBrk="1" latinLnBrk="0" hangingPunct="1">
        <a:spcBef>
          <a:spcPct val="20000"/>
        </a:spcBef>
        <a:buFont typeface="Arial" pitchFamily="34" charset="0"/>
        <a:buNone/>
        <a:defRPr sz="6600" kern="1200">
          <a:solidFill>
            <a:schemeClr val="tx1"/>
          </a:solidFill>
          <a:latin typeface="Arial" pitchFamily="34" charset="0"/>
          <a:ea typeface="+mn-ea"/>
          <a:cs typeface="Arial" pitchFamily="34" charset="0"/>
        </a:defRPr>
      </a:lvl1pPr>
      <a:lvl2pPr marL="3541876" indent="-1362261" algn="l" defTabSz="4359233" rtl="0" eaLnBrk="1" latinLnBrk="0" hangingPunct="1">
        <a:spcBef>
          <a:spcPct val="20000"/>
        </a:spcBef>
        <a:buFont typeface="Arial" pitchFamily="34" charset="0"/>
        <a:buChar char="–"/>
        <a:defRPr sz="13400" kern="1200">
          <a:solidFill>
            <a:schemeClr val="tx1"/>
          </a:solidFill>
          <a:latin typeface="Arial" pitchFamily="34" charset="0"/>
          <a:ea typeface="+mn-ea"/>
          <a:cs typeface="Arial" pitchFamily="34" charset="0"/>
        </a:defRPr>
      </a:lvl2pPr>
      <a:lvl3pPr marL="5449040" indent="-1089808" algn="l" defTabSz="4359233" rtl="0" eaLnBrk="1" latinLnBrk="0" hangingPunct="1">
        <a:spcBef>
          <a:spcPct val="20000"/>
        </a:spcBef>
        <a:buFont typeface="Arial" pitchFamily="34" charset="0"/>
        <a:buChar char="•"/>
        <a:defRPr sz="11500" kern="1200">
          <a:solidFill>
            <a:schemeClr val="tx1"/>
          </a:solidFill>
          <a:latin typeface="Arial" pitchFamily="34" charset="0"/>
          <a:ea typeface="+mn-ea"/>
          <a:cs typeface="Arial" pitchFamily="34" charset="0"/>
        </a:defRPr>
      </a:lvl3pPr>
      <a:lvl4pPr marL="7628656" indent="-1089808" algn="l" defTabSz="4359233" rtl="0" eaLnBrk="1" latinLnBrk="0" hangingPunct="1">
        <a:spcBef>
          <a:spcPct val="20000"/>
        </a:spcBef>
        <a:buFont typeface="Arial" pitchFamily="34" charset="0"/>
        <a:buChar char="–"/>
        <a:defRPr sz="9500" kern="1200">
          <a:solidFill>
            <a:schemeClr val="tx1"/>
          </a:solidFill>
          <a:latin typeface="Arial" pitchFamily="34" charset="0"/>
          <a:ea typeface="+mn-ea"/>
          <a:cs typeface="Arial" pitchFamily="34" charset="0"/>
        </a:defRPr>
      </a:lvl4pPr>
      <a:lvl5pPr marL="9808273" indent="-1089808" algn="l" defTabSz="4359233" rtl="0" eaLnBrk="1" latinLnBrk="0" hangingPunct="1">
        <a:spcBef>
          <a:spcPct val="20000"/>
        </a:spcBef>
        <a:buFont typeface="Arial" pitchFamily="34" charset="0"/>
        <a:buChar char="»"/>
        <a:defRPr sz="9500" kern="1200">
          <a:solidFill>
            <a:schemeClr val="tx1"/>
          </a:solidFill>
          <a:latin typeface="Arial" pitchFamily="34" charset="0"/>
          <a:ea typeface="+mn-ea"/>
          <a:cs typeface="Arial" pitchFamily="34" charset="0"/>
        </a:defRPr>
      </a:lvl5pPr>
      <a:lvl6pPr marL="11987888" indent="-1089808" algn="l" defTabSz="4359233"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167504" indent="-1089808" algn="l" defTabSz="4359233"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347121" indent="-1089808" algn="l" defTabSz="4359233"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526737" indent="-1089808" algn="l" defTabSz="4359233"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de-DE"/>
      </a:defPPr>
      <a:lvl1pPr marL="0" algn="l" defTabSz="4359233" rtl="0" eaLnBrk="1" latinLnBrk="0" hangingPunct="1">
        <a:defRPr sz="8500" kern="1200">
          <a:solidFill>
            <a:schemeClr val="tx1"/>
          </a:solidFill>
          <a:latin typeface="+mn-lt"/>
          <a:ea typeface="+mn-ea"/>
          <a:cs typeface="+mn-cs"/>
        </a:defRPr>
      </a:lvl1pPr>
      <a:lvl2pPr marL="2179615" algn="l" defTabSz="4359233" rtl="0" eaLnBrk="1" latinLnBrk="0" hangingPunct="1">
        <a:defRPr sz="8500" kern="1200">
          <a:solidFill>
            <a:schemeClr val="tx1"/>
          </a:solidFill>
          <a:latin typeface="+mn-lt"/>
          <a:ea typeface="+mn-ea"/>
          <a:cs typeface="+mn-cs"/>
        </a:defRPr>
      </a:lvl2pPr>
      <a:lvl3pPr marL="4359233" algn="l" defTabSz="4359233" rtl="0" eaLnBrk="1" latinLnBrk="0" hangingPunct="1">
        <a:defRPr sz="8500" kern="1200">
          <a:solidFill>
            <a:schemeClr val="tx1"/>
          </a:solidFill>
          <a:latin typeface="+mn-lt"/>
          <a:ea typeface="+mn-ea"/>
          <a:cs typeface="+mn-cs"/>
        </a:defRPr>
      </a:lvl3pPr>
      <a:lvl4pPr marL="6538848" algn="l" defTabSz="4359233" rtl="0" eaLnBrk="1" latinLnBrk="0" hangingPunct="1">
        <a:defRPr sz="8500" kern="1200">
          <a:solidFill>
            <a:schemeClr val="tx1"/>
          </a:solidFill>
          <a:latin typeface="+mn-lt"/>
          <a:ea typeface="+mn-ea"/>
          <a:cs typeface="+mn-cs"/>
        </a:defRPr>
      </a:lvl4pPr>
      <a:lvl5pPr marL="8718464" algn="l" defTabSz="4359233" rtl="0" eaLnBrk="1" latinLnBrk="0" hangingPunct="1">
        <a:defRPr sz="8500" kern="1200">
          <a:solidFill>
            <a:schemeClr val="tx1"/>
          </a:solidFill>
          <a:latin typeface="+mn-lt"/>
          <a:ea typeface="+mn-ea"/>
          <a:cs typeface="+mn-cs"/>
        </a:defRPr>
      </a:lvl5pPr>
      <a:lvl6pPr marL="10898080" algn="l" defTabSz="4359233" rtl="0" eaLnBrk="1" latinLnBrk="0" hangingPunct="1">
        <a:defRPr sz="8500" kern="1200">
          <a:solidFill>
            <a:schemeClr val="tx1"/>
          </a:solidFill>
          <a:latin typeface="+mn-lt"/>
          <a:ea typeface="+mn-ea"/>
          <a:cs typeface="+mn-cs"/>
        </a:defRPr>
      </a:lvl6pPr>
      <a:lvl7pPr marL="13077697" algn="l" defTabSz="4359233" rtl="0" eaLnBrk="1" latinLnBrk="0" hangingPunct="1">
        <a:defRPr sz="8500" kern="1200">
          <a:solidFill>
            <a:schemeClr val="tx1"/>
          </a:solidFill>
          <a:latin typeface="+mn-lt"/>
          <a:ea typeface="+mn-ea"/>
          <a:cs typeface="+mn-cs"/>
        </a:defRPr>
      </a:lvl7pPr>
      <a:lvl8pPr marL="15257313" algn="l" defTabSz="4359233" rtl="0" eaLnBrk="1" latinLnBrk="0" hangingPunct="1">
        <a:defRPr sz="8500" kern="1200">
          <a:solidFill>
            <a:schemeClr val="tx1"/>
          </a:solidFill>
          <a:latin typeface="+mn-lt"/>
          <a:ea typeface="+mn-ea"/>
          <a:cs typeface="+mn-cs"/>
        </a:defRPr>
      </a:lvl8pPr>
      <a:lvl9pPr marL="17436929" algn="l" defTabSz="4359233"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openxmlformats.org/officeDocument/2006/relationships/diagramData" Target="../diagrams/data3.xml"/><Relationship Id="rId26" Type="http://schemas.openxmlformats.org/officeDocument/2006/relationships/diagramData" Target="../diagrams/data4.xml"/><Relationship Id="rId3" Type="http://schemas.openxmlformats.org/officeDocument/2006/relationships/image" Target="../media/image2.png"/><Relationship Id="rId21" Type="http://schemas.openxmlformats.org/officeDocument/2006/relationships/diagramColors" Target="../diagrams/colors3.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image" Target="../media/image6.PNG"/><Relationship Id="rId25"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5.PNG"/><Relationship Id="rId20" Type="http://schemas.openxmlformats.org/officeDocument/2006/relationships/diagramQuickStyle" Target="../diagrams/quickStyle3.xml"/><Relationship Id="rId29" Type="http://schemas.openxmlformats.org/officeDocument/2006/relationships/diagramColors" Target="../diagrams/colors4.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24" Type="http://schemas.openxmlformats.org/officeDocument/2006/relationships/image" Target="../media/image8.png"/><Relationship Id="rId5" Type="http://schemas.openxmlformats.org/officeDocument/2006/relationships/diagramLayout" Target="../diagrams/layout1.xml"/><Relationship Id="rId15" Type="http://schemas.openxmlformats.org/officeDocument/2006/relationships/image" Target="../media/image4.PNG"/><Relationship Id="rId23" Type="http://schemas.openxmlformats.org/officeDocument/2006/relationships/image" Target="../media/image7.png"/><Relationship Id="rId28" Type="http://schemas.openxmlformats.org/officeDocument/2006/relationships/diagramQuickStyle" Target="../diagrams/quickStyle4.xml"/><Relationship Id="rId10" Type="http://schemas.openxmlformats.org/officeDocument/2006/relationships/diagramLayout" Target="../diagrams/layout2.xml"/><Relationship Id="rId19" Type="http://schemas.openxmlformats.org/officeDocument/2006/relationships/diagramLayout" Target="../diagrams/layout3.xml"/><Relationship Id="rId31" Type="http://schemas.openxmlformats.org/officeDocument/2006/relationships/image" Target="../media/image10.png"/><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3.PNG"/><Relationship Id="rId22" Type="http://schemas.microsoft.com/office/2007/relationships/diagramDrawing" Target="../diagrams/drawing3.xml"/><Relationship Id="rId27" Type="http://schemas.openxmlformats.org/officeDocument/2006/relationships/diagramLayout" Target="../diagrams/layout4.xml"/><Relationship Id="rId30"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hteck: abgerundete Ecken 28">
            <a:extLst>
              <a:ext uri="{FF2B5EF4-FFF2-40B4-BE49-F238E27FC236}">
                <a16:creationId xmlns:a16="http://schemas.microsoft.com/office/drawing/2014/main" id="{9D259F62-3B58-476B-88DD-36C650A29334}"/>
              </a:ext>
            </a:extLst>
          </p:cNvPr>
          <p:cNvSpPr/>
          <p:nvPr userDrawn="1"/>
        </p:nvSpPr>
        <p:spPr>
          <a:xfrm>
            <a:off x="380869" y="14812449"/>
            <a:ext cx="29520000" cy="1080000"/>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4400" b="1" dirty="0">
                <a:solidFill>
                  <a:schemeClr val="tx1"/>
                </a:solidFill>
                <a:latin typeface="Lelo Bold" panose="020B0003040202000003" pitchFamily="34" charset="0"/>
                <a:cs typeface="Arial" panose="020B0604020202020204" pitchFamily="34" charset="0"/>
              </a:rPr>
              <a:t>Ergebnisse</a:t>
            </a:r>
          </a:p>
        </p:txBody>
      </p:sp>
      <p:sp>
        <p:nvSpPr>
          <p:cNvPr id="42" name="Textfeld 41">
            <a:extLst>
              <a:ext uri="{FF2B5EF4-FFF2-40B4-BE49-F238E27FC236}">
                <a16:creationId xmlns:a16="http://schemas.microsoft.com/office/drawing/2014/main" id="{DE0E9063-398A-4B75-9587-5B64A22605A2}"/>
              </a:ext>
            </a:extLst>
          </p:cNvPr>
          <p:cNvSpPr txBox="1"/>
          <p:nvPr/>
        </p:nvSpPr>
        <p:spPr>
          <a:xfrm>
            <a:off x="576029" y="7385842"/>
            <a:ext cx="12854903" cy="762373"/>
          </a:xfrm>
          <a:prstGeom prst="rect">
            <a:avLst/>
          </a:prstGeom>
          <a:noFill/>
        </p:spPr>
        <p:txBody>
          <a:bodyPr wrap="square" lIns="90544" tIns="45272" rIns="90544" bIns="45272" rtlCol="0">
            <a:spAutoFit/>
          </a:bodyPr>
          <a:lstStyle/>
          <a:p>
            <a:pPr>
              <a:defRPr/>
            </a:pPr>
            <a:endParaRPr lang="en-US" sz="4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52" name="Textplatzhalter 6"/>
          <p:cNvSpPr txBox="1">
            <a:spLocks/>
          </p:cNvSpPr>
          <p:nvPr/>
        </p:nvSpPr>
        <p:spPr>
          <a:xfrm>
            <a:off x="379517" y="4901719"/>
            <a:ext cx="29521351" cy="1813915"/>
          </a:xfrm>
          <a:prstGeom prst="rect">
            <a:avLst/>
          </a:prstGeom>
          <a:solidFill>
            <a:schemeClr val="accent5">
              <a:lumMod val="20000"/>
              <a:lumOff val="80000"/>
            </a:schemeClr>
          </a:solidFill>
        </p:spPr>
        <p:txBody>
          <a:bodyPr vert="horz" lIns="91440" tIns="45720" rIns="91440" bIns="45720" rtlCol="0">
            <a:normAutofit fontScale="55000" lnSpcReduction="20000"/>
          </a:bodyPr>
          <a:lstStyle>
            <a:defPPr>
              <a:defRPr lang="de-DE"/>
            </a:defPPr>
            <a:lvl1pPr marL="0" algn="l" defTabSz="4359233" rtl="0" eaLnBrk="1" latinLnBrk="0" hangingPunct="1">
              <a:defRPr sz="6000" kern="1200">
                <a:solidFill>
                  <a:schemeClr val="tx1"/>
                </a:solidFill>
                <a:latin typeface="Arial" panose="020B0604020202020204" pitchFamily="34" charset="0"/>
                <a:ea typeface="+mn-ea"/>
                <a:cs typeface="Arial" panose="020B0604020202020204" pitchFamily="34" charset="0"/>
              </a:defRPr>
            </a:lvl1pPr>
            <a:lvl2pPr marL="2179615" algn="l" defTabSz="4359233" rtl="0" eaLnBrk="1" latinLnBrk="0" hangingPunct="1">
              <a:defRPr sz="8500" kern="1200">
                <a:solidFill>
                  <a:schemeClr val="tx1"/>
                </a:solidFill>
                <a:latin typeface="+mn-lt"/>
                <a:ea typeface="+mn-ea"/>
                <a:cs typeface="+mn-cs"/>
              </a:defRPr>
            </a:lvl2pPr>
            <a:lvl3pPr marL="4359233" algn="l" defTabSz="4359233" rtl="0" eaLnBrk="1" latinLnBrk="0" hangingPunct="1">
              <a:defRPr sz="8500" kern="1200">
                <a:solidFill>
                  <a:schemeClr val="tx1"/>
                </a:solidFill>
                <a:latin typeface="+mn-lt"/>
                <a:ea typeface="+mn-ea"/>
                <a:cs typeface="+mn-cs"/>
              </a:defRPr>
            </a:lvl3pPr>
            <a:lvl4pPr marL="6538848" algn="l" defTabSz="4359233" rtl="0" eaLnBrk="1" latinLnBrk="0" hangingPunct="1">
              <a:defRPr sz="8500" kern="1200">
                <a:solidFill>
                  <a:schemeClr val="tx1"/>
                </a:solidFill>
                <a:latin typeface="+mn-lt"/>
                <a:ea typeface="+mn-ea"/>
                <a:cs typeface="+mn-cs"/>
              </a:defRPr>
            </a:lvl4pPr>
            <a:lvl5pPr marL="8718464" algn="l" defTabSz="4359233" rtl="0" eaLnBrk="1" latinLnBrk="0" hangingPunct="1">
              <a:defRPr sz="8500" kern="1200">
                <a:solidFill>
                  <a:schemeClr val="tx1"/>
                </a:solidFill>
                <a:latin typeface="+mn-lt"/>
                <a:ea typeface="+mn-ea"/>
                <a:cs typeface="+mn-cs"/>
              </a:defRPr>
            </a:lvl5pPr>
            <a:lvl6pPr marL="10898080" algn="l" defTabSz="4359233" rtl="0" eaLnBrk="1" latinLnBrk="0" hangingPunct="1">
              <a:defRPr sz="8500" kern="1200">
                <a:solidFill>
                  <a:schemeClr val="tx1"/>
                </a:solidFill>
                <a:latin typeface="+mn-lt"/>
                <a:ea typeface="+mn-ea"/>
                <a:cs typeface="+mn-cs"/>
              </a:defRPr>
            </a:lvl6pPr>
            <a:lvl7pPr marL="13077697" algn="l" defTabSz="4359233" rtl="0" eaLnBrk="1" latinLnBrk="0" hangingPunct="1">
              <a:defRPr sz="8500" kern="1200">
                <a:solidFill>
                  <a:schemeClr val="tx1"/>
                </a:solidFill>
                <a:latin typeface="+mn-lt"/>
                <a:ea typeface="+mn-ea"/>
                <a:cs typeface="+mn-cs"/>
              </a:defRPr>
            </a:lvl7pPr>
            <a:lvl8pPr marL="15257313" algn="l" defTabSz="4359233" rtl="0" eaLnBrk="1" latinLnBrk="0" hangingPunct="1">
              <a:defRPr sz="8500" kern="1200">
                <a:solidFill>
                  <a:schemeClr val="tx1"/>
                </a:solidFill>
                <a:latin typeface="+mn-lt"/>
                <a:ea typeface="+mn-ea"/>
                <a:cs typeface="+mn-cs"/>
              </a:defRPr>
            </a:lvl8pPr>
            <a:lvl9pPr marL="17436929" algn="l" defTabSz="4359233" rtl="0" eaLnBrk="1" latinLnBrk="0" hangingPunct="1">
              <a:defRPr sz="8500" kern="1200">
                <a:solidFill>
                  <a:schemeClr val="tx1"/>
                </a:solidFill>
                <a:latin typeface="+mn-lt"/>
                <a:ea typeface="+mn-ea"/>
                <a:cs typeface="+mn-cs"/>
              </a:defRPr>
            </a:lvl9pPr>
          </a:lstStyle>
          <a:p>
            <a:r>
              <a:rPr lang="de-DE" sz="5400" b="1" dirty="0">
                <a:latin typeface="Lelo Bold" panose="020B0003040202000003" pitchFamily="34" charset="0"/>
              </a:rPr>
              <a:t>Leitung:</a:t>
            </a:r>
            <a:r>
              <a:rPr lang="de-DE" sz="5400" dirty="0">
                <a:latin typeface="Lelo Bold" panose="020B0003040202000003" pitchFamily="34" charset="0"/>
              </a:rPr>
              <a:t> Dr. Matthias Buschmeier, Prof. Dr. Meinolf Schumacher (Universität Bielefeld); Prof. Dr. Margreth Egidi, Prof. Dr. Norbert Otto </a:t>
            </a:r>
            <a:r>
              <a:rPr lang="de-DE" sz="5400" dirty="0" err="1">
                <a:latin typeface="Lelo Bold" panose="020B0003040202000003" pitchFamily="34" charset="0"/>
              </a:rPr>
              <a:t>Eke</a:t>
            </a:r>
            <a:r>
              <a:rPr lang="de-DE" sz="5400" dirty="0">
                <a:latin typeface="Lelo Bold" panose="020B0003040202000003" pitchFamily="34" charset="0"/>
              </a:rPr>
              <a:t> (Universität Paderborn); </a:t>
            </a:r>
          </a:p>
          <a:p>
            <a:r>
              <a:rPr lang="de-DE" sz="5400" dirty="0">
                <a:latin typeface="Lelo Bold" panose="020B0003040202000003" pitchFamily="34" charset="0"/>
              </a:rPr>
              <a:t>Prof. Dr. Wolfgang Lukas, </a:t>
            </a:r>
            <a:r>
              <a:rPr lang="de-DE" sz="5400" dirty="0" err="1">
                <a:latin typeface="Lelo Bold" panose="020B0003040202000003" pitchFamily="34" charset="0"/>
              </a:rPr>
              <a:t>apl</a:t>
            </a:r>
            <a:r>
              <a:rPr lang="de-DE" sz="5400" dirty="0">
                <a:latin typeface="Lelo Bold" panose="020B0003040202000003" pitchFamily="34" charset="0"/>
              </a:rPr>
              <a:t>. Prof. Dr. Anne-Rose Meyer (Bergische Universität Wuppertal)</a:t>
            </a:r>
          </a:p>
          <a:p>
            <a:endParaRPr lang="de-DE" sz="5400" dirty="0">
              <a:latin typeface="Lelo Bold" panose="020B0003040202000003" pitchFamily="34" charset="0"/>
            </a:endParaRPr>
          </a:p>
          <a:p>
            <a:r>
              <a:rPr lang="de-DE" sz="5400" b="1" dirty="0">
                <a:latin typeface="Lelo Bold" panose="020B0003040202000003" pitchFamily="34" charset="0"/>
              </a:rPr>
              <a:t>Mitarbeitende:</a:t>
            </a:r>
            <a:r>
              <a:rPr lang="de-DE" sz="5400" u="sng" dirty="0">
                <a:latin typeface="Lelo Bold" panose="020B0003040202000003" pitchFamily="34" charset="0"/>
              </a:rPr>
              <a:t> Jens W. Ciecior</a:t>
            </a:r>
            <a:r>
              <a:rPr lang="de-DE" sz="5400" dirty="0">
                <a:latin typeface="Lelo Bold" panose="020B0003040202000003" pitchFamily="34" charset="0"/>
              </a:rPr>
              <a:t>, </a:t>
            </a:r>
            <a:r>
              <a:rPr lang="de-DE" sz="5400" u="sng" dirty="0">
                <a:latin typeface="Lelo Bold" panose="020B0003040202000003" pitchFamily="34" charset="0"/>
              </a:rPr>
              <a:t>Dr. Tanja A. Kunz</a:t>
            </a:r>
            <a:r>
              <a:rPr lang="de-DE" sz="5400" dirty="0">
                <a:latin typeface="Lelo Bold" panose="020B0003040202000003" pitchFamily="34" charset="0"/>
              </a:rPr>
              <a:t> (Universität Bielefeld); Karima Lanius (Universität Paderborn); Stephanie Wollmann (Bergische Universität Wuppertal)</a:t>
            </a:r>
          </a:p>
        </p:txBody>
      </p:sp>
      <p:sp>
        <p:nvSpPr>
          <p:cNvPr id="2" name="Titel 1"/>
          <p:cNvSpPr>
            <a:spLocks noGrp="1"/>
          </p:cNvSpPr>
          <p:nvPr>
            <p:ph type="title"/>
          </p:nvPr>
        </p:nvSpPr>
        <p:spPr>
          <a:xfrm>
            <a:off x="380869" y="357029"/>
            <a:ext cx="22688000" cy="4338374"/>
          </a:xfrm>
          <a:solidFill>
            <a:schemeClr val="accent5">
              <a:lumMod val="20000"/>
              <a:lumOff val="80000"/>
            </a:schemeClr>
          </a:solidFill>
        </p:spPr>
        <p:txBody>
          <a:bodyPr>
            <a:normAutofit fontScale="90000"/>
          </a:bodyPr>
          <a:lstStyle/>
          <a:p>
            <a:r>
              <a:rPr lang="de-DE" sz="6700" noProof="0" dirty="0">
                <a:latin typeface="Lelo Bold" panose="020B0003040202000003" pitchFamily="34" charset="0"/>
              </a:rPr>
              <a:t>KoLidi – Kollaborative Literaturgeschichte digital und interaktiv</a:t>
            </a:r>
            <a:br>
              <a:rPr lang="de-DE" sz="6700" noProof="0" dirty="0">
                <a:latin typeface="Lelo Bold" panose="020B0003040202000003" pitchFamily="34" charset="0"/>
              </a:rPr>
            </a:br>
            <a:br>
              <a:rPr lang="de-DE" sz="6000" noProof="0" dirty="0">
                <a:latin typeface="Lelo Bold" panose="020B0003040202000003" pitchFamily="34" charset="0"/>
              </a:rPr>
            </a:br>
            <a:r>
              <a:rPr lang="de-DE" sz="4800" noProof="0" dirty="0">
                <a:latin typeface="Lelo Bold" panose="020B0003040202000003" pitchFamily="34" charset="0"/>
              </a:rPr>
              <a:t>Ein Projekt der Germanistik der Universität Bielefeld, der Universität Paderborn und der Bergischen Universität Wuppertal</a:t>
            </a:r>
            <a:endParaRPr lang="de-DE" sz="4400" noProof="0" dirty="0">
              <a:latin typeface="Lelo Bold" panose="020B0003040202000003" pitchFamily="34" charset="0"/>
            </a:endParaRPr>
          </a:p>
        </p:txBody>
      </p:sp>
      <p:grpSp>
        <p:nvGrpSpPr>
          <p:cNvPr id="5" name="Gruppieren 4"/>
          <p:cNvGrpSpPr/>
          <p:nvPr/>
        </p:nvGrpSpPr>
        <p:grpSpPr>
          <a:xfrm>
            <a:off x="384359" y="7002661"/>
            <a:ext cx="29520000" cy="8612312"/>
            <a:chOff x="384359" y="5642375"/>
            <a:chExt cx="29520000" cy="8815594"/>
          </a:xfrm>
        </p:grpSpPr>
        <p:sp>
          <p:nvSpPr>
            <p:cNvPr id="51" name="Rechteck: abgerundete Ecken 7">
              <a:extLst>
                <a:ext uri="{FF2B5EF4-FFF2-40B4-BE49-F238E27FC236}">
                  <a16:creationId xmlns:a16="http://schemas.microsoft.com/office/drawing/2014/main" id="{2AC080CE-400F-4757-9C2E-BB60B8285598}"/>
                </a:ext>
              </a:extLst>
            </p:cNvPr>
            <p:cNvSpPr/>
            <p:nvPr userDrawn="1"/>
          </p:nvSpPr>
          <p:spPr>
            <a:xfrm>
              <a:off x="384359" y="5642375"/>
              <a:ext cx="29520000" cy="1080000"/>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4400" b="1" dirty="0">
                  <a:solidFill>
                    <a:schemeClr val="tx1"/>
                  </a:solidFill>
                  <a:latin typeface="Lelo Bold" panose="020B0003040202000003" pitchFamily="34" charset="0"/>
                  <a:cs typeface="Arial" panose="020B0604020202020204" pitchFamily="34" charset="0"/>
                </a:rPr>
                <a:t>Hintergrund, Motivation und Ziel des Projekts</a:t>
              </a:r>
              <a:endParaRPr lang="en-US" sz="4400" dirty="0">
                <a:solidFill>
                  <a:schemeClr val="tx1"/>
                </a:solidFill>
                <a:latin typeface="Lelo Bold" panose="020B0003040202000003" pitchFamily="34" charset="0"/>
                <a:cs typeface="Arial" panose="020B0604020202020204" pitchFamily="34" charset="0"/>
              </a:endParaRPr>
            </a:p>
          </p:txBody>
        </p:sp>
        <p:sp>
          <p:nvSpPr>
            <p:cNvPr id="4" name="Textfeld 3"/>
            <p:cNvSpPr txBox="1"/>
            <p:nvPr/>
          </p:nvSpPr>
          <p:spPr>
            <a:xfrm>
              <a:off x="8299228" y="6802468"/>
              <a:ext cx="21601642" cy="7655501"/>
            </a:xfrm>
            <a:prstGeom prst="rect">
              <a:avLst/>
            </a:prstGeom>
            <a:noFill/>
          </p:spPr>
          <p:txBody>
            <a:bodyPr wrap="square" rtlCol="0">
              <a:spAutoFit/>
            </a:bodyPr>
            <a:lstStyle/>
            <a:p>
              <a:r>
                <a:rPr lang="de-DE" sz="3000" dirty="0">
                  <a:latin typeface="Lelo Regular" panose="020B0003040202000003"/>
                </a:rPr>
                <a:t>Literaturgeschichtliche Module oder Veranstaltungen sind fester Bestandteil germanistischer Studiengänge an allen deutschsprachigen Universitäten, aber auch in germanistischen Studiengängen außerhalb Deutschlands. Sie werden in der Regel in der Studieneingangsphase angeboten, um den Studierenden Orientierungswissen für später folgende Profilmodule und -veranstaltungen zu vermitteln. </a:t>
              </a:r>
            </a:p>
            <a:p>
              <a:endParaRPr lang="de-DE" sz="3000" dirty="0">
                <a:latin typeface="Lelo Regular" panose="020B0003040202000003"/>
              </a:endParaRPr>
            </a:p>
            <a:p>
              <a:r>
                <a:rPr lang="de-DE" sz="3000" dirty="0">
                  <a:latin typeface="Lelo Regular" panose="020B0003040202000003"/>
                </a:rPr>
                <a:t>Das übergeordnete </a:t>
              </a:r>
              <a:r>
                <a:rPr lang="de-DE" sz="3000" b="1" dirty="0">
                  <a:latin typeface="Lelo Regular" panose="020B0003040202000003"/>
                </a:rPr>
                <a:t>Lernziel </a:t>
              </a:r>
              <a:r>
                <a:rPr lang="de-DE" sz="3000" dirty="0">
                  <a:latin typeface="Lelo Regular" panose="020B0003040202000003"/>
                </a:rPr>
                <a:t>unserer</a:t>
              </a:r>
              <a:r>
                <a:rPr lang="de-DE" sz="3000" dirty="0">
                  <a:solidFill>
                    <a:srgbClr val="FF0000"/>
                  </a:solidFill>
                  <a:latin typeface="Lelo Regular" panose="020B0003040202000003"/>
                </a:rPr>
                <a:t> </a:t>
              </a:r>
              <a:r>
                <a:rPr lang="de-DE" sz="3000" dirty="0">
                  <a:latin typeface="Lelo Regular" panose="020B0003040202000003"/>
                </a:rPr>
                <a:t>Kurse besteht darin, Studierende die Erfahrung literaturhistoriographischer Arbeit am literaturgeschichtlichen Material selbst nachvollziehen zu lassen. Indem Studierende mit diesem Problem durch eine überschaubare, aber fordernde Vorauswahl von Texten konfrontiert werden, erarbeiten sie sich systematisch ein Ordnungsschema der deutschsprachigen Literaturgeschichte. Diese Orientierung ist gerade für Studierende des Lehramtes von zentraler Bedeutung für den späteren Literaturunterricht.  </a:t>
              </a:r>
            </a:p>
            <a:p>
              <a:endParaRPr lang="de-DE" sz="3000" dirty="0">
                <a:latin typeface="Lelo Regular" panose="020B0003040202000003"/>
              </a:endParaRPr>
            </a:p>
            <a:p>
              <a:r>
                <a:rPr lang="de-DE" sz="3000" dirty="0">
                  <a:latin typeface="Lelo Regular" panose="020B0003040202000003"/>
                </a:rPr>
                <a:t>Dabei sollen </a:t>
              </a:r>
              <a:r>
                <a:rPr lang="de-DE" sz="3000" b="1" dirty="0">
                  <a:latin typeface="Lelo Regular" panose="020B0003040202000003"/>
                </a:rPr>
                <a:t>zentrale Kompetenzen </a:t>
              </a:r>
              <a:r>
                <a:rPr lang="de-DE" sz="3000" dirty="0">
                  <a:latin typeface="Lelo Regular" panose="020B0003040202000003"/>
                </a:rPr>
                <a:t>literaturwissenschaftlichen Arbeitens erworben werden: Neben der Erschließung breitgefächerter Textkorpora wird die Interpretation von Texten in ihren Kontexten eingeübt. Dies geschieht durch die kollaborative Erarbeitung eines exemplarischen Orientierungswissens zur deutschsprachigen Literaturgeschichte. Dabei sollen Studierende erste Erfahrungen mit forschungsorientiertem Lernen und Tools der Digital </a:t>
              </a:r>
              <a:r>
                <a:rPr lang="de-DE" sz="3000" dirty="0" err="1">
                  <a:latin typeface="Lelo Regular" panose="020B0003040202000003"/>
                </a:rPr>
                <a:t>Humanities</a:t>
              </a:r>
              <a:r>
                <a:rPr lang="de-DE" sz="3000" dirty="0">
                  <a:latin typeface="Lelo Regular" panose="020B0003040202000003"/>
                </a:rPr>
                <a:t> zur Visualisierung literaturgeschichtlicher Prozesse machen.</a:t>
              </a:r>
              <a:r>
                <a:rPr lang="de-DE" sz="3000" baseline="30000" dirty="0">
                  <a:latin typeface="Lelo Regular" panose="020B0003040202000003"/>
                </a:rPr>
                <a:t>[1]</a:t>
              </a:r>
              <a:endParaRPr lang="de-DE" sz="3000" dirty="0">
                <a:latin typeface="Lelo Regular" panose="020B0003040202000003"/>
              </a:endParaRPr>
            </a:p>
          </p:txBody>
        </p:sp>
      </p:grpSp>
      <p:sp>
        <p:nvSpPr>
          <p:cNvPr id="24" name="Rechteck: abgerundete Ecken 28">
            <a:extLst>
              <a:ext uri="{FF2B5EF4-FFF2-40B4-BE49-F238E27FC236}">
                <a16:creationId xmlns:a16="http://schemas.microsoft.com/office/drawing/2014/main" id="{9D259F62-3B58-476B-88DD-36C650A29334}"/>
              </a:ext>
            </a:extLst>
          </p:cNvPr>
          <p:cNvSpPr/>
          <p:nvPr/>
        </p:nvSpPr>
        <p:spPr>
          <a:xfrm>
            <a:off x="336219" y="34762671"/>
            <a:ext cx="10102874" cy="955331"/>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sz="4400" b="1" dirty="0" err="1">
                <a:solidFill>
                  <a:schemeClr val="tx1"/>
                </a:solidFill>
                <a:latin typeface="Lelo Bold" panose="020B0003040202000003" pitchFamily="34" charset="0"/>
                <a:cs typeface="Arial" panose="020B0604020202020204" pitchFamily="34" charset="0"/>
              </a:rPr>
              <a:t>Ausblick</a:t>
            </a:r>
            <a:endParaRPr lang="de-DE" sz="4400" b="1" dirty="0">
              <a:solidFill>
                <a:schemeClr val="tx1"/>
              </a:solidFill>
              <a:latin typeface="Lelo Bold" panose="020B0003040202000003" pitchFamily="34" charset="0"/>
              <a:cs typeface="Arial" panose="020B0604020202020204" pitchFamily="34" charset="0"/>
            </a:endParaRPr>
          </a:p>
        </p:txBody>
      </p:sp>
      <p:sp>
        <p:nvSpPr>
          <p:cNvPr id="25" name="Rechteck: abgerundete Ecken 28">
            <a:extLst>
              <a:ext uri="{FF2B5EF4-FFF2-40B4-BE49-F238E27FC236}">
                <a16:creationId xmlns:a16="http://schemas.microsoft.com/office/drawing/2014/main" id="{9D259F62-3B58-476B-88DD-36C650A29334}"/>
              </a:ext>
            </a:extLst>
          </p:cNvPr>
          <p:cNvSpPr/>
          <p:nvPr/>
        </p:nvSpPr>
        <p:spPr>
          <a:xfrm>
            <a:off x="10943445" y="34746553"/>
            <a:ext cx="19015690" cy="971449"/>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sz="4400" b="1" dirty="0" err="1">
                <a:solidFill>
                  <a:schemeClr val="tx1"/>
                </a:solidFill>
                <a:latin typeface="Lelo Bold" panose="020B0003040202000003" pitchFamily="34" charset="0"/>
                <a:cs typeface="Arial" panose="020B0604020202020204" pitchFamily="34" charset="0"/>
              </a:rPr>
              <a:t>Herausforderungen</a:t>
            </a:r>
            <a:endParaRPr lang="de-DE" sz="4400" b="1" dirty="0">
              <a:solidFill>
                <a:schemeClr val="tx1"/>
              </a:solidFill>
              <a:latin typeface="Lelo Bold" panose="020B0003040202000003" pitchFamily="34" charset="0"/>
              <a:cs typeface="Arial" panose="020B0604020202020204" pitchFamily="34" charset="0"/>
            </a:endParaRPr>
          </a:p>
        </p:txBody>
      </p:sp>
      <p:sp>
        <p:nvSpPr>
          <p:cNvPr id="7" name="Textfeld 6"/>
          <p:cNvSpPr txBox="1"/>
          <p:nvPr/>
        </p:nvSpPr>
        <p:spPr>
          <a:xfrm>
            <a:off x="378347" y="42072299"/>
            <a:ext cx="29522521" cy="646331"/>
          </a:xfrm>
          <a:prstGeom prst="rect">
            <a:avLst/>
          </a:prstGeom>
          <a:solidFill>
            <a:schemeClr val="accent5">
              <a:lumMod val="20000"/>
              <a:lumOff val="80000"/>
            </a:schemeClr>
          </a:solidFill>
        </p:spPr>
        <p:txBody>
          <a:bodyPr wrap="square" rtlCol="0">
            <a:spAutoFit/>
          </a:bodyPr>
          <a:lstStyle/>
          <a:p>
            <a:pPr algn="ctr"/>
            <a:r>
              <a:rPr lang="de-DE" sz="3600" dirty="0"/>
              <a:t>Jahrestagung der Digitalen Hochschule NRW. am 14. und 15. September 2021</a:t>
            </a:r>
            <a:endParaRPr lang="en-GB" sz="3600" i="1" dirty="0">
              <a:latin typeface="Lelo Regular" panose="020B0003040202000003" pitchFamily="34" charset="0"/>
            </a:endParaRPr>
          </a:p>
        </p:txBody>
      </p:sp>
      <p:sp>
        <p:nvSpPr>
          <p:cNvPr id="30" name="Textfeld 29"/>
          <p:cNvSpPr txBox="1"/>
          <p:nvPr/>
        </p:nvSpPr>
        <p:spPr>
          <a:xfrm>
            <a:off x="356283" y="35769668"/>
            <a:ext cx="10082810" cy="5632311"/>
          </a:xfrm>
          <a:prstGeom prst="rect">
            <a:avLst/>
          </a:prstGeom>
          <a:noFill/>
        </p:spPr>
        <p:txBody>
          <a:bodyPr wrap="square" rtlCol="0">
            <a:spAutoFit/>
          </a:bodyPr>
          <a:lstStyle/>
          <a:p>
            <a:pPr marL="457200" indent="-457200" algn="just">
              <a:buFont typeface="Wingdings" panose="05000000000000000000" pitchFamily="2" charset="2"/>
              <a:buChar char="Ø"/>
            </a:pPr>
            <a:r>
              <a:rPr lang="de-DE" sz="3000" dirty="0">
                <a:latin typeface="Lelo Regular" panose="020B0003040202000003"/>
              </a:rPr>
              <a:t>Zum Wintersemester 2021/22 wird der Muster-Lektürekurs erstmalig in der universitären Lehre eingesetzt.</a:t>
            </a:r>
          </a:p>
          <a:p>
            <a:pPr marL="457200" indent="-457200" algn="just">
              <a:buFont typeface="Wingdings" panose="05000000000000000000" pitchFamily="2" charset="2"/>
              <a:buChar char="Ø"/>
            </a:pPr>
            <a:r>
              <a:rPr lang="de-DE" sz="3000" dirty="0">
                <a:latin typeface="Lelo Regular" panose="020B0003040202000003"/>
              </a:rPr>
              <a:t>Vorgesehen ist eine konstante Durchführung von Evaluationen. Studierende bewerten darin das Erreichen der jeweiligen Lehr-Lern-Ziele, die Nutzbarkeit der Inhalte, die Qualität der sozialen Interaktion und die Rahmenbedingungen des absolvierten Lektürekurse.</a:t>
            </a:r>
          </a:p>
          <a:p>
            <a:pPr marL="457200" indent="-457200" algn="just">
              <a:buFont typeface="Wingdings" panose="05000000000000000000" pitchFamily="2" charset="2"/>
              <a:buChar char="Ø"/>
            </a:pPr>
            <a:r>
              <a:rPr lang="de-DE" sz="3000" dirty="0">
                <a:latin typeface="Lelo Regular" panose="020B0003040202000003"/>
              </a:rPr>
              <a:t>Der Lektürekurs zu Erzähltexten 1100-1600 befindet sich in der </a:t>
            </a:r>
            <a:r>
              <a:rPr lang="de-DE" sz="3000" dirty="0" err="1">
                <a:latin typeface="Lelo Regular" panose="020B0003040202000003"/>
              </a:rPr>
              <a:t>Finalisierungsphase</a:t>
            </a:r>
            <a:r>
              <a:rPr lang="de-DE" sz="3000" dirty="0">
                <a:latin typeface="Lelo Regular" panose="020B0003040202000003"/>
              </a:rPr>
              <a:t>. </a:t>
            </a:r>
          </a:p>
          <a:p>
            <a:pPr marL="457200" indent="-457200" algn="just">
              <a:buFont typeface="Wingdings" panose="05000000000000000000" pitchFamily="2" charset="2"/>
              <a:buChar char="Ø"/>
            </a:pPr>
            <a:r>
              <a:rPr lang="de-DE" sz="3000" dirty="0">
                <a:latin typeface="Lelo Regular" panose="020B0003040202000003"/>
              </a:rPr>
              <a:t>Lektürekurse zu Erzähltexten 1800-1900 sowie zu Dramen 1600-1800 sind in einer fortgeschrittenen Konzeptionsphase. Mit ihrer Umsetzung wird im Oktober 2021 begonnen.</a:t>
            </a:r>
          </a:p>
        </p:txBody>
      </p:sp>
      <p:grpSp>
        <p:nvGrpSpPr>
          <p:cNvPr id="11" name="Gruppieren 10">
            <a:extLst>
              <a:ext uri="{FF2B5EF4-FFF2-40B4-BE49-F238E27FC236}">
                <a16:creationId xmlns:a16="http://schemas.microsoft.com/office/drawing/2014/main" id="{A62CC073-2222-7E47-9E11-81627DA9E738}"/>
              </a:ext>
            </a:extLst>
          </p:cNvPr>
          <p:cNvGrpSpPr/>
          <p:nvPr/>
        </p:nvGrpSpPr>
        <p:grpSpPr>
          <a:xfrm>
            <a:off x="15427067" y="16123695"/>
            <a:ext cx="14443797" cy="18342680"/>
            <a:chOff x="432492" y="16103433"/>
            <a:chExt cx="14443797" cy="18342680"/>
          </a:xfrm>
        </p:grpSpPr>
        <p:sp>
          <p:nvSpPr>
            <p:cNvPr id="36" name="Textfeld 35">
              <a:extLst>
                <a:ext uri="{FF2B5EF4-FFF2-40B4-BE49-F238E27FC236}">
                  <a16:creationId xmlns:a16="http://schemas.microsoft.com/office/drawing/2014/main" id="{9718E371-F2FC-FC45-84D4-A6AB9801E283}"/>
                </a:ext>
              </a:extLst>
            </p:cNvPr>
            <p:cNvSpPr txBox="1"/>
            <p:nvPr/>
          </p:nvSpPr>
          <p:spPr>
            <a:xfrm>
              <a:off x="594649" y="28552919"/>
              <a:ext cx="7127586" cy="400110"/>
            </a:xfrm>
            <a:prstGeom prst="rect">
              <a:avLst/>
            </a:prstGeom>
            <a:noFill/>
          </p:spPr>
          <p:txBody>
            <a:bodyPr wrap="square" rtlCol="0">
              <a:spAutoFit/>
            </a:bodyPr>
            <a:lstStyle/>
            <a:p>
              <a:r>
                <a:rPr lang="de-DE" sz="2000" b="1" dirty="0">
                  <a:latin typeface="Lato" panose="020F0502020204030203" pitchFamily="34" charset="77"/>
                </a:rPr>
                <a:t>Abb. 6: </a:t>
              </a:r>
              <a:r>
                <a:rPr lang="de-DE" sz="2000" dirty="0">
                  <a:latin typeface="Lato" panose="020F0502020204030203" pitchFamily="34" charset="77"/>
                </a:rPr>
                <a:t>Lektüreleitfrage auf einem H5P-Essay</a:t>
              </a:r>
            </a:p>
          </p:txBody>
        </p:sp>
        <p:sp>
          <p:nvSpPr>
            <p:cNvPr id="39" name="Textfeld 38">
              <a:extLst>
                <a:ext uri="{FF2B5EF4-FFF2-40B4-BE49-F238E27FC236}">
                  <a16:creationId xmlns:a16="http://schemas.microsoft.com/office/drawing/2014/main" id="{02645E6E-809E-D045-A01D-5471629425D4}"/>
                </a:ext>
              </a:extLst>
            </p:cNvPr>
            <p:cNvSpPr txBox="1"/>
            <p:nvPr/>
          </p:nvSpPr>
          <p:spPr>
            <a:xfrm>
              <a:off x="9457444" y="28755992"/>
              <a:ext cx="2282388" cy="400110"/>
            </a:xfrm>
            <a:prstGeom prst="rect">
              <a:avLst/>
            </a:prstGeom>
            <a:noFill/>
          </p:spPr>
          <p:txBody>
            <a:bodyPr wrap="square" rtlCol="0">
              <a:spAutoFit/>
            </a:bodyPr>
            <a:lstStyle/>
            <a:p>
              <a:r>
                <a:rPr lang="en-GB" sz="2000" b="1" dirty="0">
                  <a:latin typeface="Lato" panose="020F0502020204030203" pitchFamily="34" charset="77"/>
                </a:rPr>
                <a:t>Abb. 7: </a:t>
              </a:r>
              <a:r>
                <a:rPr lang="en-GB" sz="2000" i="1" dirty="0">
                  <a:latin typeface="Lato" panose="020F0502020204030203" pitchFamily="34" charset="77"/>
                </a:rPr>
                <a:t>Podcast</a:t>
              </a:r>
              <a:endParaRPr lang="en-GB" sz="2000" dirty="0">
                <a:latin typeface="Lato" panose="020F0502020204030203" pitchFamily="34" charset="77"/>
              </a:endParaRPr>
            </a:p>
          </p:txBody>
        </p:sp>
        <p:sp>
          <p:nvSpPr>
            <p:cNvPr id="10" name="Rechteck 9">
              <a:extLst>
                <a:ext uri="{FF2B5EF4-FFF2-40B4-BE49-F238E27FC236}">
                  <a16:creationId xmlns:a16="http://schemas.microsoft.com/office/drawing/2014/main" id="{ECF2216A-9B83-314B-A96E-E73CC3E5DFF7}"/>
                </a:ext>
              </a:extLst>
            </p:cNvPr>
            <p:cNvSpPr/>
            <p:nvPr/>
          </p:nvSpPr>
          <p:spPr>
            <a:xfrm>
              <a:off x="432492" y="16103433"/>
              <a:ext cx="14443797" cy="18342680"/>
            </a:xfrm>
            <a:prstGeom prst="rect">
              <a:avLst/>
            </a:prstGeom>
            <a:noFill/>
            <a:ln w="76200">
              <a:solidFill>
                <a:srgbClr val="FFC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200"/>
                </a:solidFill>
              </a:endParaRPr>
            </a:p>
          </p:txBody>
        </p:sp>
        <p:sp>
          <p:nvSpPr>
            <p:cNvPr id="44" name="Textfeld 43">
              <a:extLst>
                <a:ext uri="{FF2B5EF4-FFF2-40B4-BE49-F238E27FC236}">
                  <a16:creationId xmlns:a16="http://schemas.microsoft.com/office/drawing/2014/main" id="{DC977978-D42E-ED41-AF5C-7EFE8B63F6AA}"/>
                </a:ext>
              </a:extLst>
            </p:cNvPr>
            <p:cNvSpPr txBox="1"/>
            <p:nvPr/>
          </p:nvSpPr>
          <p:spPr>
            <a:xfrm>
              <a:off x="573498" y="16174428"/>
              <a:ext cx="11275337" cy="769441"/>
            </a:xfrm>
            <a:prstGeom prst="rect">
              <a:avLst/>
            </a:prstGeom>
            <a:noFill/>
          </p:spPr>
          <p:txBody>
            <a:bodyPr wrap="square" rtlCol="0">
              <a:spAutoFit/>
            </a:bodyPr>
            <a:lstStyle/>
            <a:p>
              <a:r>
                <a:rPr lang="en-GB" sz="4400" b="1" dirty="0">
                  <a:solidFill>
                    <a:srgbClr val="FFC200"/>
                  </a:solidFill>
                  <a:latin typeface="Lelo Regular" panose="020B0003040202000003" pitchFamily="34" charset="0"/>
                </a:rPr>
                <a:t>Muster-</a:t>
              </a:r>
              <a:r>
                <a:rPr lang="en-GB" sz="4400" b="1" dirty="0" err="1">
                  <a:solidFill>
                    <a:srgbClr val="FFC200"/>
                  </a:solidFill>
                  <a:latin typeface="Lelo Regular" panose="020B0003040202000003" pitchFamily="34" charset="0"/>
                </a:rPr>
                <a:t>Lektürekurs</a:t>
              </a:r>
              <a:endParaRPr lang="en-GB" sz="4400" b="1" dirty="0">
                <a:solidFill>
                  <a:srgbClr val="FFC200"/>
                </a:solidFill>
                <a:latin typeface="Lelo Regular" panose="020B0003040202000003" pitchFamily="34" charset="0"/>
              </a:endParaRPr>
            </a:p>
          </p:txBody>
        </p:sp>
        <p:sp>
          <p:nvSpPr>
            <p:cNvPr id="46" name="Textfeld 45">
              <a:extLst>
                <a:ext uri="{FF2B5EF4-FFF2-40B4-BE49-F238E27FC236}">
                  <a16:creationId xmlns:a16="http://schemas.microsoft.com/office/drawing/2014/main" id="{2F997DB1-0C31-F54F-91FE-4682BA383B4E}"/>
                </a:ext>
              </a:extLst>
            </p:cNvPr>
            <p:cNvSpPr txBox="1"/>
            <p:nvPr/>
          </p:nvSpPr>
          <p:spPr>
            <a:xfrm>
              <a:off x="594429" y="22753818"/>
              <a:ext cx="7462575" cy="1259893"/>
            </a:xfrm>
            <a:prstGeom prst="rect">
              <a:avLst/>
            </a:prstGeom>
            <a:noFill/>
          </p:spPr>
          <p:txBody>
            <a:bodyPr wrap="square" rtlCol="0">
              <a:spAutoFit/>
            </a:bodyPr>
            <a:lstStyle/>
            <a:p>
              <a:pPr marL="457200" indent="-457200" algn="just">
                <a:buFont typeface="Arial" panose="020B0604020202020204" pitchFamily="34" charset="0"/>
                <a:buChar char="•"/>
              </a:pPr>
              <a:endParaRPr lang="en-GB" sz="3000" dirty="0">
                <a:latin typeface="Lelo Regular" panose="020B0003040202000003" pitchFamily="34" charset="0"/>
              </a:endParaRPr>
            </a:p>
          </p:txBody>
        </p:sp>
        <p:sp>
          <p:nvSpPr>
            <p:cNvPr id="104" name="Textfeld 103">
              <a:extLst>
                <a:ext uri="{FF2B5EF4-FFF2-40B4-BE49-F238E27FC236}">
                  <a16:creationId xmlns:a16="http://schemas.microsoft.com/office/drawing/2014/main" id="{33AC15A7-A0B7-4D5B-87D6-26DF199E2ADE}"/>
                </a:ext>
              </a:extLst>
            </p:cNvPr>
            <p:cNvSpPr txBox="1"/>
            <p:nvPr/>
          </p:nvSpPr>
          <p:spPr>
            <a:xfrm>
              <a:off x="9918819" y="31755113"/>
              <a:ext cx="4647171" cy="400110"/>
            </a:xfrm>
            <a:prstGeom prst="rect">
              <a:avLst/>
            </a:prstGeom>
            <a:noFill/>
          </p:spPr>
          <p:txBody>
            <a:bodyPr wrap="square" rtlCol="0">
              <a:spAutoFit/>
            </a:bodyPr>
            <a:lstStyle/>
            <a:p>
              <a:r>
                <a:rPr lang="en-GB" sz="2000" b="1" dirty="0">
                  <a:latin typeface="Lato" panose="020F0502020204030203" pitchFamily="34" charset="77"/>
                </a:rPr>
                <a:t>Abb. 10: </a:t>
              </a:r>
              <a:r>
                <a:rPr lang="en-GB" sz="2000" i="1" dirty="0">
                  <a:latin typeface="Lato" panose="020F0502020204030203" pitchFamily="34" charset="77"/>
                </a:rPr>
                <a:t>H5P Mark the Words Aufgabe</a:t>
              </a:r>
              <a:endParaRPr lang="en-GB" sz="2000" dirty="0">
                <a:latin typeface="Lato" panose="020F0502020204030203" pitchFamily="34" charset="77"/>
              </a:endParaRPr>
            </a:p>
          </p:txBody>
        </p:sp>
        <p:sp>
          <p:nvSpPr>
            <p:cNvPr id="108" name="Textfeld 107">
              <a:extLst>
                <a:ext uri="{FF2B5EF4-FFF2-40B4-BE49-F238E27FC236}">
                  <a16:creationId xmlns:a16="http://schemas.microsoft.com/office/drawing/2014/main" id="{962A15EB-27BF-4BB7-889E-796D168F80DA}"/>
                </a:ext>
              </a:extLst>
            </p:cNvPr>
            <p:cNvSpPr txBox="1"/>
            <p:nvPr/>
          </p:nvSpPr>
          <p:spPr>
            <a:xfrm>
              <a:off x="4413782" y="33912303"/>
              <a:ext cx="5237291" cy="400110"/>
            </a:xfrm>
            <a:prstGeom prst="rect">
              <a:avLst/>
            </a:prstGeom>
            <a:noFill/>
          </p:spPr>
          <p:txBody>
            <a:bodyPr wrap="square" rtlCol="0">
              <a:spAutoFit/>
            </a:bodyPr>
            <a:lstStyle/>
            <a:p>
              <a:r>
                <a:rPr lang="en-GB" sz="2000" b="1" dirty="0">
                  <a:latin typeface="Lato" panose="020F0502020204030203" pitchFamily="34" charset="77"/>
                </a:rPr>
                <a:t>Abb. 9: </a:t>
              </a:r>
              <a:r>
                <a:rPr lang="en-GB" sz="2000" i="1" dirty="0">
                  <a:latin typeface="Lato" panose="020F0502020204030203" pitchFamily="34" charset="77"/>
                </a:rPr>
                <a:t>H5P Dialogue Cards - </a:t>
              </a:r>
              <a:r>
                <a:rPr lang="en-GB" sz="2000" i="1" dirty="0" err="1">
                  <a:latin typeface="Lato" panose="020F0502020204030203" pitchFamily="34" charset="77"/>
                </a:rPr>
                <a:t>Karteikarten</a:t>
              </a:r>
              <a:endParaRPr lang="en-GB" sz="2000" dirty="0">
                <a:latin typeface="Lato" panose="020F0502020204030203" pitchFamily="34" charset="77"/>
              </a:endParaRPr>
            </a:p>
          </p:txBody>
        </p:sp>
        <p:sp>
          <p:nvSpPr>
            <p:cNvPr id="113" name="Textfeld 112">
              <a:extLst>
                <a:ext uri="{FF2B5EF4-FFF2-40B4-BE49-F238E27FC236}">
                  <a16:creationId xmlns:a16="http://schemas.microsoft.com/office/drawing/2014/main" id="{140FAAC3-14B5-4E84-A209-7CF2B68B8F58}"/>
                </a:ext>
              </a:extLst>
            </p:cNvPr>
            <p:cNvSpPr txBox="1"/>
            <p:nvPr/>
          </p:nvSpPr>
          <p:spPr>
            <a:xfrm>
              <a:off x="4373937" y="33338634"/>
              <a:ext cx="3781126" cy="400110"/>
            </a:xfrm>
            <a:prstGeom prst="rect">
              <a:avLst/>
            </a:prstGeom>
            <a:noFill/>
          </p:spPr>
          <p:txBody>
            <a:bodyPr wrap="square" rtlCol="0">
              <a:spAutoFit/>
            </a:bodyPr>
            <a:lstStyle/>
            <a:p>
              <a:r>
                <a:rPr lang="en-GB" sz="2000" b="1" dirty="0">
                  <a:latin typeface="Lato" panose="020F0502020204030203" pitchFamily="34" charset="77"/>
                </a:rPr>
                <a:t>Abb. 8: </a:t>
              </a:r>
              <a:r>
                <a:rPr lang="en-GB" sz="2000" i="1" dirty="0">
                  <a:latin typeface="Lato" panose="020F0502020204030203" pitchFamily="34" charset="77"/>
                </a:rPr>
                <a:t>Course Presentation</a:t>
              </a:r>
              <a:endParaRPr lang="en-GB" sz="2000" dirty="0">
                <a:latin typeface="Lato" panose="020F0502020204030203" pitchFamily="34" charset="77"/>
              </a:endParaRPr>
            </a:p>
          </p:txBody>
        </p:sp>
        <p:sp>
          <p:nvSpPr>
            <p:cNvPr id="73" name="Textfeld 72">
              <a:extLst>
                <a:ext uri="{FF2B5EF4-FFF2-40B4-BE49-F238E27FC236}">
                  <a16:creationId xmlns:a16="http://schemas.microsoft.com/office/drawing/2014/main" id="{710DB32E-7A8F-4232-B422-A2B44B11EF44}"/>
                </a:ext>
              </a:extLst>
            </p:cNvPr>
            <p:cNvSpPr txBox="1"/>
            <p:nvPr/>
          </p:nvSpPr>
          <p:spPr>
            <a:xfrm>
              <a:off x="573498" y="23530187"/>
              <a:ext cx="7127586" cy="400110"/>
            </a:xfrm>
            <a:prstGeom prst="rect">
              <a:avLst/>
            </a:prstGeom>
            <a:noFill/>
          </p:spPr>
          <p:txBody>
            <a:bodyPr wrap="square" rtlCol="0">
              <a:spAutoFit/>
            </a:bodyPr>
            <a:lstStyle/>
            <a:p>
              <a:r>
                <a:rPr lang="de-DE" sz="2000" b="1" dirty="0">
                  <a:latin typeface="Lato" panose="020F0502020204030203" pitchFamily="34" charset="77"/>
                </a:rPr>
                <a:t>Abb. 5: </a:t>
              </a:r>
              <a:r>
                <a:rPr lang="de-DE" sz="2000" dirty="0">
                  <a:latin typeface="Lato" panose="020F0502020204030203" pitchFamily="34" charset="77"/>
                </a:rPr>
                <a:t>Die </a:t>
              </a:r>
              <a:r>
                <a:rPr lang="de-DE" sz="2000" dirty="0" err="1">
                  <a:latin typeface="Lato" panose="020F0502020204030203" pitchFamily="34" charset="77"/>
                </a:rPr>
                <a:t>Moodle</a:t>
              </a:r>
              <a:r>
                <a:rPr lang="de-DE" sz="2000" dirty="0">
                  <a:latin typeface="Lato" panose="020F0502020204030203" pitchFamily="34" charset="77"/>
                </a:rPr>
                <a:t>-Kursstruktur des Lektürekurses</a:t>
              </a:r>
            </a:p>
          </p:txBody>
        </p:sp>
        <p:sp>
          <p:nvSpPr>
            <p:cNvPr id="124" name="Textfeld 123">
              <a:extLst>
                <a:ext uri="{FF2B5EF4-FFF2-40B4-BE49-F238E27FC236}">
                  <a16:creationId xmlns:a16="http://schemas.microsoft.com/office/drawing/2014/main" id="{FCDF5D67-A0AD-4AE4-9482-C9814E92032C}"/>
                </a:ext>
              </a:extLst>
            </p:cNvPr>
            <p:cNvSpPr txBox="1"/>
            <p:nvPr/>
          </p:nvSpPr>
          <p:spPr>
            <a:xfrm>
              <a:off x="563193" y="16869336"/>
              <a:ext cx="14132114" cy="1015663"/>
            </a:xfrm>
            <a:prstGeom prst="rect">
              <a:avLst/>
            </a:prstGeom>
            <a:noFill/>
          </p:spPr>
          <p:txBody>
            <a:bodyPr wrap="square" rtlCol="0">
              <a:spAutoFit/>
            </a:bodyPr>
            <a:lstStyle/>
            <a:p>
              <a:pPr algn="just"/>
              <a:r>
                <a:rPr lang="de-DE" sz="3000" b="1" dirty="0">
                  <a:latin typeface="Lelo Regular" panose="020B0003040202000003"/>
                </a:rPr>
                <a:t>Zentrale Frage:</a:t>
              </a:r>
              <a:r>
                <a:rPr lang="de-DE" sz="3000" dirty="0">
                  <a:latin typeface="Lelo Regular" panose="020B0003040202000003"/>
                </a:rPr>
                <a:t> Wie lassen sich intensive (analoge) Einzellektüren und digitales kollaboratives Lernen produktiv verbinden? </a:t>
              </a:r>
            </a:p>
          </p:txBody>
        </p:sp>
      </p:grpSp>
      <p:sp>
        <p:nvSpPr>
          <p:cNvPr id="40" name="Rechteck 39">
            <a:extLst>
              <a:ext uri="{FF2B5EF4-FFF2-40B4-BE49-F238E27FC236}">
                <a16:creationId xmlns:a16="http://schemas.microsoft.com/office/drawing/2014/main" id="{2DF21459-7F43-7540-A604-A8E11700166C}"/>
              </a:ext>
            </a:extLst>
          </p:cNvPr>
          <p:cNvSpPr/>
          <p:nvPr/>
        </p:nvSpPr>
        <p:spPr>
          <a:xfrm>
            <a:off x="409112" y="16125046"/>
            <a:ext cx="14443797" cy="18342680"/>
          </a:xfrm>
          <a:prstGeom prst="rect">
            <a:avLst/>
          </a:prstGeom>
          <a:noFill/>
          <a:ln w="76200">
            <a:solidFill>
              <a:srgbClr val="D000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0034"/>
              </a:solidFill>
            </a:endParaRPr>
          </a:p>
        </p:txBody>
      </p:sp>
      <p:sp>
        <p:nvSpPr>
          <p:cNvPr id="45" name="Textfeld 44">
            <a:extLst>
              <a:ext uri="{FF2B5EF4-FFF2-40B4-BE49-F238E27FC236}">
                <a16:creationId xmlns:a16="http://schemas.microsoft.com/office/drawing/2014/main" id="{0C6863B5-DA74-A04E-AA64-614BBE6C187B}"/>
              </a:ext>
            </a:extLst>
          </p:cNvPr>
          <p:cNvSpPr txBox="1"/>
          <p:nvPr/>
        </p:nvSpPr>
        <p:spPr>
          <a:xfrm>
            <a:off x="551172" y="16164613"/>
            <a:ext cx="14301737" cy="769441"/>
          </a:xfrm>
          <a:prstGeom prst="rect">
            <a:avLst/>
          </a:prstGeom>
          <a:noFill/>
          <a:ln>
            <a:noFill/>
          </a:ln>
        </p:spPr>
        <p:txBody>
          <a:bodyPr wrap="square" rtlCol="0">
            <a:spAutoFit/>
          </a:bodyPr>
          <a:lstStyle/>
          <a:p>
            <a:r>
              <a:rPr lang="de-DE" sz="4400" b="1" dirty="0">
                <a:solidFill>
                  <a:srgbClr val="D00034"/>
                </a:solidFill>
                <a:latin typeface="Lelo Regular" panose="020B0003040202000003" pitchFamily="34" charset="0"/>
              </a:rPr>
              <a:t>Literaturgeschichtliche und mediale Konzeption </a:t>
            </a:r>
          </a:p>
        </p:txBody>
      </p:sp>
      <p:sp>
        <p:nvSpPr>
          <p:cNvPr id="48" name="Textfeld 47">
            <a:extLst>
              <a:ext uri="{FF2B5EF4-FFF2-40B4-BE49-F238E27FC236}">
                <a16:creationId xmlns:a16="http://schemas.microsoft.com/office/drawing/2014/main" id="{88A72569-E5AC-E541-9D8A-538BE34E81AA}"/>
              </a:ext>
            </a:extLst>
          </p:cNvPr>
          <p:cNvSpPr txBox="1"/>
          <p:nvPr/>
        </p:nvSpPr>
        <p:spPr>
          <a:xfrm>
            <a:off x="524885" y="16942482"/>
            <a:ext cx="14110444" cy="553998"/>
          </a:xfrm>
          <a:prstGeom prst="rect">
            <a:avLst/>
          </a:prstGeom>
          <a:noFill/>
        </p:spPr>
        <p:txBody>
          <a:bodyPr wrap="square" rtlCol="0">
            <a:spAutoFit/>
          </a:bodyPr>
          <a:lstStyle/>
          <a:p>
            <a:r>
              <a:rPr lang="de-DE" sz="3000" b="1" dirty="0" err="1">
                <a:latin typeface="Lelo Regular" panose="020B0003040202000003"/>
              </a:rPr>
              <a:t>Literaturwiss</a:t>
            </a:r>
            <a:r>
              <a:rPr lang="de-DE" sz="3000" b="1" dirty="0">
                <a:latin typeface="Lelo Regular" panose="020B0003040202000003"/>
              </a:rPr>
              <a:t>. Operationalisierung im Projektverbund</a:t>
            </a:r>
          </a:p>
        </p:txBody>
      </p:sp>
      <p:sp>
        <p:nvSpPr>
          <p:cNvPr id="49" name="Textfeld 48">
            <a:extLst>
              <a:ext uri="{FF2B5EF4-FFF2-40B4-BE49-F238E27FC236}">
                <a16:creationId xmlns:a16="http://schemas.microsoft.com/office/drawing/2014/main" id="{F57575F6-3F23-4442-BCB6-E0E865117352}"/>
              </a:ext>
            </a:extLst>
          </p:cNvPr>
          <p:cNvSpPr txBox="1"/>
          <p:nvPr/>
        </p:nvSpPr>
        <p:spPr>
          <a:xfrm>
            <a:off x="6095397" y="17438888"/>
            <a:ext cx="8850298" cy="5170646"/>
          </a:xfrm>
          <a:prstGeom prst="rect">
            <a:avLst/>
          </a:prstGeom>
          <a:noFill/>
        </p:spPr>
        <p:txBody>
          <a:bodyPr wrap="square" rtlCol="0">
            <a:spAutoFit/>
          </a:bodyPr>
          <a:lstStyle/>
          <a:p>
            <a:pPr marL="457200" indent="-457200">
              <a:buFont typeface="Wingdings" pitchFamily="2" charset="2"/>
              <a:buChar char="Ø"/>
            </a:pPr>
            <a:r>
              <a:rPr lang="de-DE" sz="3000" dirty="0">
                <a:latin typeface="Lelo Regular" panose="020B0003040202000003"/>
              </a:rPr>
              <a:t>Die Kurse sind nicht nach Epochenbegriffen strukturiert. Stattdessen kommt ein temporales Orientierungssystem zur Anwendung (s. Abb. links).</a:t>
            </a:r>
          </a:p>
          <a:p>
            <a:pPr marL="457200" indent="-457200">
              <a:buFont typeface="Wingdings" pitchFamily="2" charset="2"/>
              <a:buChar char="Ø"/>
            </a:pPr>
            <a:r>
              <a:rPr lang="de-DE" sz="3000" dirty="0">
                <a:latin typeface="Lelo Regular" panose="020B0003040202000003"/>
              </a:rPr>
              <a:t>Die Erarbeitung eines Muster-Lektürekurses diente der Entwicklung und Etablierung des Workflows und zur Erörterung verschiedener Textauswahlstrategien und Narrativbildungsoptionen.</a:t>
            </a:r>
          </a:p>
          <a:p>
            <a:pPr marL="457200" indent="-457200">
              <a:buFont typeface="Wingdings" pitchFamily="2" charset="2"/>
              <a:buChar char="Ø"/>
            </a:pPr>
            <a:r>
              <a:rPr lang="de-DE" sz="3000" dirty="0">
                <a:latin typeface="Lelo Regular" panose="020B0003040202000003"/>
              </a:rPr>
              <a:t>Um eine Vielzahl an Methoden zu präsentieren, haben wir uns bei der Konzeption weiterer Kurse für die Variation verschiedener Strategien und Narrative entschieden.</a:t>
            </a:r>
            <a:endParaRPr lang="de-DE" sz="3000" b="1" dirty="0">
              <a:latin typeface="Lelo Regular" panose="020B0003040202000003"/>
            </a:endParaRPr>
          </a:p>
        </p:txBody>
      </p:sp>
      <p:sp>
        <p:nvSpPr>
          <p:cNvPr id="83" name="Textfeld 82">
            <a:extLst>
              <a:ext uri="{FF2B5EF4-FFF2-40B4-BE49-F238E27FC236}">
                <a16:creationId xmlns:a16="http://schemas.microsoft.com/office/drawing/2014/main" id="{76A62DF3-E5E6-174E-BA7E-F0FC4F724DD3}"/>
              </a:ext>
            </a:extLst>
          </p:cNvPr>
          <p:cNvSpPr txBox="1"/>
          <p:nvPr/>
        </p:nvSpPr>
        <p:spPr>
          <a:xfrm>
            <a:off x="516607" y="21739453"/>
            <a:ext cx="12149308" cy="400110"/>
          </a:xfrm>
          <a:prstGeom prst="rect">
            <a:avLst/>
          </a:prstGeom>
          <a:noFill/>
        </p:spPr>
        <p:txBody>
          <a:bodyPr wrap="square" rtlCol="0">
            <a:spAutoFit/>
          </a:bodyPr>
          <a:lstStyle/>
          <a:p>
            <a:r>
              <a:rPr lang="de-DE" sz="2000" b="1" dirty="0">
                <a:latin typeface="Lato" panose="020F0502020204030203" pitchFamily="34" charset="77"/>
              </a:rPr>
              <a:t>Abb. 2: </a:t>
            </a:r>
            <a:r>
              <a:rPr lang="de-DE" sz="2000" dirty="0">
                <a:latin typeface="Lato" panose="020F0502020204030203" pitchFamily="34" charset="77"/>
              </a:rPr>
              <a:t>Orientierungssystem der Lektürekurse</a:t>
            </a:r>
          </a:p>
        </p:txBody>
      </p:sp>
      <p:sp>
        <p:nvSpPr>
          <p:cNvPr id="84" name="Textfeld 83">
            <a:extLst>
              <a:ext uri="{FF2B5EF4-FFF2-40B4-BE49-F238E27FC236}">
                <a16:creationId xmlns:a16="http://schemas.microsoft.com/office/drawing/2014/main" id="{6F511E07-98A1-7B49-B732-3F3B202322A6}"/>
              </a:ext>
            </a:extLst>
          </p:cNvPr>
          <p:cNvSpPr txBox="1"/>
          <p:nvPr/>
        </p:nvSpPr>
        <p:spPr>
          <a:xfrm>
            <a:off x="9168165" y="28593652"/>
            <a:ext cx="5531830" cy="404874"/>
          </a:xfrm>
          <a:prstGeom prst="rect">
            <a:avLst/>
          </a:prstGeom>
          <a:noFill/>
        </p:spPr>
        <p:txBody>
          <a:bodyPr wrap="square" rtlCol="0">
            <a:spAutoFit/>
          </a:bodyPr>
          <a:lstStyle/>
          <a:p>
            <a:r>
              <a:rPr lang="de-DE" sz="2000" b="1" dirty="0">
                <a:latin typeface="Lato" panose="020F0502020204030203" pitchFamily="34" charset="77"/>
              </a:rPr>
              <a:t>Abb. 3: </a:t>
            </a:r>
            <a:r>
              <a:rPr lang="de-DE" sz="2000" dirty="0">
                <a:latin typeface="Lato" panose="020F0502020204030203" pitchFamily="34" charset="77"/>
              </a:rPr>
              <a:t>Erarbeitung eines Lektürekurses</a:t>
            </a:r>
          </a:p>
        </p:txBody>
      </p:sp>
      <p:sp>
        <p:nvSpPr>
          <p:cNvPr id="86" name="Textfeld 85">
            <a:extLst>
              <a:ext uri="{FF2B5EF4-FFF2-40B4-BE49-F238E27FC236}">
                <a16:creationId xmlns:a16="http://schemas.microsoft.com/office/drawing/2014/main" id="{ABE10690-9BD3-9942-8778-836C37AB8619}"/>
              </a:ext>
            </a:extLst>
          </p:cNvPr>
          <p:cNvSpPr txBox="1"/>
          <p:nvPr/>
        </p:nvSpPr>
        <p:spPr>
          <a:xfrm>
            <a:off x="5456947" y="28868531"/>
            <a:ext cx="9426268" cy="5632311"/>
          </a:xfrm>
          <a:prstGeom prst="rect">
            <a:avLst/>
          </a:prstGeom>
          <a:noFill/>
        </p:spPr>
        <p:txBody>
          <a:bodyPr wrap="square" rtlCol="0">
            <a:spAutoFit/>
          </a:bodyPr>
          <a:lstStyle/>
          <a:p>
            <a:r>
              <a:rPr lang="de-DE" sz="3000" b="1" dirty="0">
                <a:latin typeface="Lelo Regular" panose="020B0003040202000003"/>
              </a:rPr>
              <a:t>Lehr-Lern-Methoden</a:t>
            </a:r>
          </a:p>
          <a:p>
            <a:pPr marL="457200" indent="-457200">
              <a:buFont typeface="Wingdings" pitchFamily="2" charset="2"/>
              <a:buChar char="Ø"/>
            </a:pPr>
            <a:r>
              <a:rPr lang="de-DE" sz="3000" dirty="0">
                <a:latin typeface="Lelo Regular" panose="020B0003040202000003"/>
              </a:rPr>
              <a:t>Als geisteswissenschaftliche Disziplin gibt es in der Germanistik nur </a:t>
            </a:r>
            <a:r>
              <a:rPr lang="de-DE" sz="3000" i="1" dirty="0">
                <a:latin typeface="Lelo Regular" panose="020B0003040202000003"/>
              </a:rPr>
              <a:t>begrenztes deklaratives Wissen. </a:t>
            </a:r>
            <a:r>
              <a:rPr lang="de-DE" sz="3000" dirty="0">
                <a:latin typeface="Lelo Regular" panose="020B0003040202000003"/>
              </a:rPr>
              <a:t>Daher besteht das primäre Lernziel darin, literatur-wissenschaftlich-analytisches Denkens zu vermitteln (</a:t>
            </a:r>
            <a:r>
              <a:rPr lang="de-DE" sz="3000" i="1" dirty="0">
                <a:latin typeface="Lelo Regular" panose="020B0003040202000003"/>
              </a:rPr>
              <a:t>problemorientiertes Wissen</a:t>
            </a:r>
            <a:r>
              <a:rPr lang="de-DE" sz="3000" dirty="0">
                <a:latin typeface="Lelo Regular" panose="020B0003040202000003"/>
              </a:rPr>
              <a:t>). </a:t>
            </a:r>
          </a:p>
          <a:p>
            <a:pPr marL="457200" indent="-457200">
              <a:buFont typeface="Wingdings" pitchFamily="2" charset="2"/>
              <a:buChar char="Ø"/>
            </a:pPr>
            <a:r>
              <a:rPr lang="de-DE" sz="3000" dirty="0">
                <a:latin typeface="Lelo Regular" panose="020B0003040202000003"/>
              </a:rPr>
              <a:t>Dennoch ist </a:t>
            </a:r>
            <a:r>
              <a:rPr lang="de-DE" sz="3000" i="1" dirty="0">
                <a:latin typeface="Lelo Regular" panose="020B0003040202000003"/>
              </a:rPr>
              <a:t>deklaratives Wissen </a:t>
            </a:r>
            <a:r>
              <a:rPr lang="de-DE" sz="3000" dirty="0">
                <a:latin typeface="Lelo Regular" panose="020B0003040202000003"/>
              </a:rPr>
              <a:t>unabdingbar für eine Orientierung und disziplinspezifische Kommunikation.</a:t>
            </a:r>
          </a:p>
          <a:p>
            <a:pPr marL="457200" indent="-457200">
              <a:buFont typeface="Wingdings" pitchFamily="2" charset="2"/>
              <a:buChar char="Ø"/>
            </a:pPr>
            <a:r>
              <a:rPr lang="de-DE" sz="3000" dirty="0">
                <a:latin typeface="Lelo Regular" panose="020B0003040202000003"/>
              </a:rPr>
              <a:t>Medien müssen somit zwei Funktionen erfüllen:</a:t>
            </a:r>
          </a:p>
          <a:p>
            <a:pPr marL="514350" indent="-514350">
              <a:buFont typeface="+mj-lt"/>
              <a:buAutoNum type="arabicPeriod"/>
            </a:pPr>
            <a:r>
              <a:rPr lang="de-DE" sz="3000" i="1" dirty="0">
                <a:latin typeface="Lelo Regular" panose="020B0003040202000003"/>
              </a:rPr>
              <a:t>Deklaratives Wissen </a:t>
            </a:r>
            <a:r>
              <a:rPr lang="de-DE" sz="3000" dirty="0">
                <a:latin typeface="Lelo Regular" panose="020B0003040202000003"/>
              </a:rPr>
              <a:t>vermitteln und überprüfen</a:t>
            </a:r>
          </a:p>
          <a:p>
            <a:pPr marL="514350" indent="-514350">
              <a:buFont typeface="+mj-lt"/>
              <a:buAutoNum type="arabicPeriod"/>
            </a:pPr>
            <a:r>
              <a:rPr lang="de-DE" sz="3000" dirty="0">
                <a:latin typeface="Lelo Regular" panose="020B0003040202000003"/>
              </a:rPr>
              <a:t>Studierende </a:t>
            </a:r>
            <a:r>
              <a:rPr lang="de-DE" sz="3000" i="1" dirty="0">
                <a:latin typeface="Lelo Regular" panose="020B0003040202000003"/>
              </a:rPr>
              <a:t>problemorientiertes Wissen </a:t>
            </a:r>
            <a:r>
              <a:rPr lang="de-DE" sz="3000" dirty="0">
                <a:latin typeface="Lelo Regular" panose="020B0003040202000003"/>
              </a:rPr>
              <a:t>im gemeinsamen Dialog ausbilden lassen</a:t>
            </a:r>
            <a:r>
              <a:rPr lang="de-DE" sz="3000" baseline="30000" dirty="0">
                <a:latin typeface="Lelo Regular" panose="020B0003040202000003"/>
              </a:rPr>
              <a:t>[4]</a:t>
            </a:r>
            <a:endParaRPr lang="de-DE" sz="3000" dirty="0">
              <a:latin typeface="Lelo Regular" panose="020B0003040202000003"/>
            </a:endParaRPr>
          </a:p>
        </p:txBody>
      </p:sp>
      <p:sp>
        <p:nvSpPr>
          <p:cNvPr id="82" name="Textfeld 81">
            <a:extLst>
              <a:ext uri="{FF2B5EF4-FFF2-40B4-BE49-F238E27FC236}">
                <a16:creationId xmlns:a16="http://schemas.microsoft.com/office/drawing/2014/main" id="{9858D7EF-4BF2-534C-B06E-8E251358F1D9}"/>
              </a:ext>
            </a:extLst>
          </p:cNvPr>
          <p:cNvSpPr txBox="1"/>
          <p:nvPr/>
        </p:nvSpPr>
        <p:spPr>
          <a:xfrm>
            <a:off x="614300" y="33886684"/>
            <a:ext cx="2916948" cy="400110"/>
          </a:xfrm>
          <a:prstGeom prst="rect">
            <a:avLst/>
          </a:prstGeom>
          <a:noFill/>
        </p:spPr>
        <p:txBody>
          <a:bodyPr wrap="square" rtlCol="0">
            <a:spAutoFit/>
          </a:bodyPr>
          <a:lstStyle/>
          <a:p>
            <a:r>
              <a:rPr lang="de-DE" sz="2000" b="1" dirty="0">
                <a:latin typeface="Lato" panose="020F0502020204030203" pitchFamily="34" charset="77"/>
              </a:rPr>
              <a:t>Abb. 4: </a:t>
            </a:r>
            <a:r>
              <a:rPr lang="de-DE" sz="2000" dirty="0" err="1">
                <a:latin typeface="Lato" panose="020F0502020204030203" pitchFamily="34" charset="77"/>
              </a:rPr>
              <a:t>Medienpektrum</a:t>
            </a:r>
            <a:endParaRPr lang="de-DE" sz="2000" dirty="0">
              <a:latin typeface="Lato" panose="020F0502020204030203" pitchFamily="34" charset="77"/>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48316" y="2162405"/>
            <a:ext cx="4958889" cy="2754939"/>
          </a:xfrm>
          <a:prstGeom prst="rect">
            <a:avLst/>
          </a:prstGeom>
        </p:spPr>
      </p:pic>
      <p:graphicFrame>
        <p:nvGraphicFramePr>
          <p:cNvPr id="3" name="Diagramm 2">
            <a:extLst>
              <a:ext uri="{FF2B5EF4-FFF2-40B4-BE49-F238E27FC236}">
                <a16:creationId xmlns:a16="http://schemas.microsoft.com/office/drawing/2014/main" id="{A7FF69CF-B88D-4A60-AB0E-8E257F52E5DA}"/>
              </a:ext>
            </a:extLst>
          </p:cNvPr>
          <p:cNvGraphicFramePr/>
          <p:nvPr>
            <p:extLst>
              <p:ext uri="{D42A27DB-BD31-4B8C-83A1-F6EECF244321}">
                <p14:modId xmlns:p14="http://schemas.microsoft.com/office/powerpoint/2010/main" val="1426161729"/>
              </p:ext>
            </p:extLst>
          </p:nvPr>
        </p:nvGraphicFramePr>
        <p:xfrm>
          <a:off x="576029" y="18011528"/>
          <a:ext cx="5308301" cy="34891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4" name="Gerade Verbindung mit Pfeil 13">
            <a:extLst>
              <a:ext uri="{FF2B5EF4-FFF2-40B4-BE49-F238E27FC236}">
                <a16:creationId xmlns:a16="http://schemas.microsoft.com/office/drawing/2014/main" id="{37B083D3-E13C-4A0E-8077-4A0D9729784C}"/>
              </a:ext>
            </a:extLst>
          </p:cNvPr>
          <p:cNvCxnSpPr/>
          <p:nvPr/>
        </p:nvCxnSpPr>
        <p:spPr>
          <a:xfrm>
            <a:off x="620179" y="21692294"/>
            <a:ext cx="5292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Diagramm 15">
            <a:extLst>
              <a:ext uri="{FF2B5EF4-FFF2-40B4-BE49-F238E27FC236}">
                <a16:creationId xmlns:a16="http://schemas.microsoft.com/office/drawing/2014/main" id="{EF45792F-FCAE-4685-BC80-D0E0192F8BC9}"/>
              </a:ext>
            </a:extLst>
          </p:cNvPr>
          <p:cNvGraphicFramePr/>
          <p:nvPr>
            <p:extLst>
              <p:ext uri="{D42A27DB-BD31-4B8C-83A1-F6EECF244321}">
                <p14:modId xmlns:p14="http://schemas.microsoft.com/office/powerpoint/2010/main" val="40092117"/>
              </p:ext>
            </p:extLst>
          </p:nvPr>
        </p:nvGraphicFramePr>
        <p:xfrm>
          <a:off x="576029" y="28874682"/>
          <a:ext cx="4951399" cy="500361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50" name="Textfeld 49">
            <a:extLst>
              <a:ext uri="{FF2B5EF4-FFF2-40B4-BE49-F238E27FC236}">
                <a16:creationId xmlns:a16="http://schemas.microsoft.com/office/drawing/2014/main" id="{FFD58C6D-2874-4940-BF68-F5D18D060646}"/>
              </a:ext>
            </a:extLst>
          </p:cNvPr>
          <p:cNvSpPr txBox="1"/>
          <p:nvPr/>
        </p:nvSpPr>
        <p:spPr>
          <a:xfrm>
            <a:off x="409112" y="14287208"/>
            <a:ext cx="6144369" cy="400110"/>
          </a:xfrm>
          <a:prstGeom prst="rect">
            <a:avLst/>
          </a:prstGeom>
          <a:noFill/>
        </p:spPr>
        <p:txBody>
          <a:bodyPr wrap="square" rtlCol="0">
            <a:spAutoFit/>
          </a:bodyPr>
          <a:lstStyle/>
          <a:p>
            <a:r>
              <a:rPr lang="de-DE" sz="2000" b="1" dirty="0">
                <a:latin typeface="Lato" panose="020F0502020204030203" pitchFamily="34" charset="77"/>
              </a:rPr>
              <a:t>Abb. 1: </a:t>
            </a:r>
            <a:r>
              <a:rPr lang="de-DE" sz="2000">
                <a:latin typeface="Lato" panose="020F0502020204030203" pitchFamily="34" charset="77"/>
              </a:rPr>
              <a:t>Didaktisches Konzept</a:t>
            </a:r>
            <a:endParaRPr lang="de-DE" sz="2000" dirty="0">
              <a:solidFill>
                <a:srgbClr val="FF0000"/>
              </a:solidFill>
              <a:latin typeface="Lato" panose="020F0502020204030203" pitchFamily="34" charset="77"/>
            </a:endParaRPr>
          </a:p>
        </p:txBody>
      </p:sp>
      <p:pic>
        <p:nvPicPr>
          <p:cNvPr id="27" name="Grafik 26">
            <a:extLst>
              <a:ext uri="{FF2B5EF4-FFF2-40B4-BE49-F238E27FC236}">
                <a16:creationId xmlns:a16="http://schemas.microsoft.com/office/drawing/2014/main" id="{59458DF7-B744-4E76-89F2-926C7957D565}"/>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4483208" y="25657211"/>
            <a:ext cx="5303150" cy="3138878"/>
          </a:xfrm>
          <a:prstGeom prst="rect">
            <a:avLst/>
          </a:prstGeom>
        </p:spPr>
      </p:pic>
      <p:pic>
        <p:nvPicPr>
          <p:cNvPr id="57" name="Grafik 56">
            <a:extLst>
              <a:ext uri="{FF2B5EF4-FFF2-40B4-BE49-F238E27FC236}">
                <a16:creationId xmlns:a16="http://schemas.microsoft.com/office/drawing/2014/main" id="{FCF640AC-90D7-4227-A266-7A7D5190D236}"/>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575824" y="29389737"/>
            <a:ext cx="3781126" cy="4953274"/>
          </a:xfrm>
          <a:prstGeom prst="rect">
            <a:avLst/>
          </a:prstGeom>
        </p:spPr>
      </p:pic>
      <p:pic>
        <p:nvPicPr>
          <p:cNvPr id="62" name="Grafik 61">
            <a:extLst>
              <a:ext uri="{FF2B5EF4-FFF2-40B4-BE49-F238E27FC236}">
                <a16:creationId xmlns:a16="http://schemas.microsoft.com/office/drawing/2014/main" id="{B43E8F77-4E3E-4806-B216-21E4D039F23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9438643" y="30184630"/>
            <a:ext cx="5384385" cy="3174266"/>
          </a:xfrm>
          <a:prstGeom prst="rect">
            <a:avLst/>
          </a:prstGeom>
        </p:spPr>
      </p:pic>
      <p:pic>
        <p:nvPicPr>
          <p:cNvPr id="64" name="Grafik 63">
            <a:extLst>
              <a:ext uri="{FF2B5EF4-FFF2-40B4-BE49-F238E27FC236}">
                <a16:creationId xmlns:a16="http://schemas.microsoft.com/office/drawing/2014/main" id="{DD84D532-D999-49A5-9A0C-4179F73798E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4953502" y="29380319"/>
            <a:ext cx="4818355" cy="4497974"/>
          </a:xfrm>
          <a:prstGeom prst="rect">
            <a:avLst/>
          </a:prstGeom>
        </p:spPr>
      </p:pic>
      <p:graphicFrame>
        <p:nvGraphicFramePr>
          <p:cNvPr id="17" name="Diagramm 16"/>
          <p:cNvGraphicFramePr/>
          <p:nvPr>
            <p:extLst>
              <p:ext uri="{D42A27DB-BD31-4B8C-83A1-F6EECF244321}">
                <p14:modId xmlns:p14="http://schemas.microsoft.com/office/powerpoint/2010/main" val="1508003634"/>
              </p:ext>
            </p:extLst>
          </p:nvPr>
        </p:nvGraphicFramePr>
        <p:xfrm>
          <a:off x="7946727" y="22304661"/>
          <a:ext cx="6658174" cy="6247114"/>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98" name="Textfeld 97">
            <a:extLst>
              <a:ext uri="{FF2B5EF4-FFF2-40B4-BE49-F238E27FC236}">
                <a16:creationId xmlns:a16="http://schemas.microsoft.com/office/drawing/2014/main" id="{ABE10690-9BD3-9942-8778-836C37AB8619}"/>
              </a:ext>
            </a:extLst>
          </p:cNvPr>
          <p:cNvSpPr txBox="1"/>
          <p:nvPr/>
        </p:nvSpPr>
        <p:spPr>
          <a:xfrm>
            <a:off x="474712" y="22168006"/>
            <a:ext cx="7310078" cy="6555641"/>
          </a:xfrm>
          <a:prstGeom prst="rect">
            <a:avLst/>
          </a:prstGeom>
          <a:noFill/>
        </p:spPr>
        <p:txBody>
          <a:bodyPr wrap="square" rtlCol="0">
            <a:spAutoFit/>
          </a:bodyPr>
          <a:lstStyle/>
          <a:p>
            <a:r>
              <a:rPr lang="de-DE" sz="3000" b="1" dirty="0">
                <a:latin typeface="Lelo Regular" panose="020B0003040202000003"/>
              </a:rPr>
              <a:t>Konzeption der Lektürekurse</a:t>
            </a:r>
          </a:p>
          <a:p>
            <a:r>
              <a:rPr lang="de-DE" sz="3000" dirty="0">
                <a:latin typeface="Lelo Regular" panose="020B0003040202000003"/>
              </a:rPr>
              <a:t>Die Konzeption der Kurse orientiert sich am Prinzip des </a:t>
            </a:r>
            <a:r>
              <a:rPr lang="de-DE" sz="3000" i="1" dirty="0" err="1">
                <a:latin typeface="Lelo Regular" panose="020B0003040202000003"/>
              </a:rPr>
              <a:t>Constructive</a:t>
            </a:r>
            <a:r>
              <a:rPr lang="de-DE" sz="3000" i="1" dirty="0">
                <a:latin typeface="Lelo Regular" panose="020B0003040202000003"/>
              </a:rPr>
              <a:t> Alignment</a:t>
            </a:r>
            <a:r>
              <a:rPr lang="de-DE" sz="3000" baseline="30000" dirty="0">
                <a:latin typeface="Lelo Regular" panose="020B0003040202000003"/>
              </a:rPr>
              <a:t>[2]</a:t>
            </a:r>
            <a:endParaRPr lang="de-DE" sz="3000" dirty="0">
              <a:latin typeface="Lelo Regular" panose="020B0003040202000003"/>
            </a:endParaRPr>
          </a:p>
          <a:p>
            <a:pPr marL="514350" indent="-514350">
              <a:buFont typeface="+mj-lt"/>
              <a:buAutoNum type="arabicPeriod"/>
            </a:pPr>
            <a:r>
              <a:rPr lang="de-DE" sz="3000" b="1" dirty="0">
                <a:latin typeface="Lelo Regular" panose="020B0003040202000003"/>
              </a:rPr>
              <a:t>Lernziele</a:t>
            </a:r>
            <a:r>
              <a:rPr lang="de-DE" sz="3000" dirty="0">
                <a:latin typeface="Lelo Regular" panose="020B0003040202000003"/>
              </a:rPr>
              <a:t>: Neben den o.g. Kompetenzen wird der thematische Zuschnitt der Texte erarbeitet.</a:t>
            </a:r>
          </a:p>
          <a:p>
            <a:pPr marL="514350" indent="-514350">
              <a:buFont typeface="+mj-lt"/>
              <a:buAutoNum type="arabicPeriod"/>
            </a:pPr>
            <a:r>
              <a:rPr lang="de-DE" sz="3000" b="1" dirty="0">
                <a:latin typeface="Lelo Regular" panose="020B0003040202000003"/>
              </a:rPr>
              <a:t>Lernzielsicherung und Prüfungsformen</a:t>
            </a:r>
            <a:r>
              <a:rPr lang="de-DE" sz="3000" dirty="0">
                <a:latin typeface="Lelo Regular" panose="020B0003040202000003"/>
              </a:rPr>
              <a:t>: Microlerneinheiten</a:t>
            </a:r>
            <a:r>
              <a:rPr lang="de-DE" sz="3000" baseline="30000" dirty="0">
                <a:latin typeface="Lelo Regular" panose="020B0003040202000003"/>
              </a:rPr>
              <a:t>[3]</a:t>
            </a:r>
            <a:r>
              <a:rPr lang="de-DE" sz="3000" dirty="0">
                <a:latin typeface="Lelo Regular" panose="020B0003040202000003"/>
              </a:rPr>
              <a:t> werden durch sog. </a:t>
            </a:r>
            <a:r>
              <a:rPr lang="de-DE" sz="3000" i="1" dirty="0">
                <a:latin typeface="Lelo Regular" panose="020B0003040202000003"/>
              </a:rPr>
              <a:t>kleine Schreibaufgaben</a:t>
            </a:r>
            <a:r>
              <a:rPr lang="de-DE" sz="3000" dirty="0">
                <a:latin typeface="Lelo Regular" panose="020B0003040202000003"/>
              </a:rPr>
              <a:t> überprüft. Das Verständnis des Kurses wird über sog. </a:t>
            </a:r>
            <a:r>
              <a:rPr lang="de-DE" sz="3000" i="1" dirty="0">
                <a:latin typeface="Lelo Regular" panose="020B0003040202000003"/>
              </a:rPr>
              <a:t>große Schreibaufgaben</a:t>
            </a:r>
            <a:r>
              <a:rPr lang="de-DE" sz="3000" dirty="0">
                <a:latin typeface="Lelo Regular" panose="020B0003040202000003"/>
              </a:rPr>
              <a:t> geprüft. Am Ende steht eine </a:t>
            </a:r>
            <a:r>
              <a:rPr lang="de-DE" sz="3000" i="1" dirty="0">
                <a:latin typeface="Lelo Regular" panose="020B0003040202000003"/>
              </a:rPr>
              <a:t>mündliche Prüfung</a:t>
            </a:r>
            <a:r>
              <a:rPr lang="de-DE" sz="3000" dirty="0">
                <a:latin typeface="Lelo Regular" panose="020B0003040202000003"/>
              </a:rPr>
              <a:t>. </a:t>
            </a:r>
          </a:p>
          <a:p>
            <a:pPr marL="514350" indent="-514350">
              <a:buFont typeface="+mj-lt"/>
              <a:buAutoNum type="arabicPeriod"/>
            </a:pPr>
            <a:r>
              <a:rPr lang="de-DE" sz="3000" b="1" dirty="0">
                <a:latin typeface="Lelo Regular" panose="020B0003040202000003"/>
              </a:rPr>
              <a:t>Lehr-Lern-Methoden: </a:t>
            </a:r>
            <a:r>
              <a:rPr lang="de-DE" sz="3000" dirty="0">
                <a:latin typeface="Lelo Regular" panose="020B0003040202000003"/>
              </a:rPr>
              <a:t>Neben Wissens-abfragen stechen Gruppenformate hervor.</a:t>
            </a:r>
          </a:p>
        </p:txBody>
      </p:sp>
      <p:sp>
        <p:nvSpPr>
          <p:cNvPr id="58" name="Rechteck: abgerundete Ecken 28">
            <a:extLst>
              <a:ext uri="{FF2B5EF4-FFF2-40B4-BE49-F238E27FC236}">
                <a16:creationId xmlns:a16="http://schemas.microsoft.com/office/drawing/2014/main" id="{458D3A94-6742-4DFF-A607-EC7E9A65E2A9}"/>
              </a:ext>
            </a:extLst>
          </p:cNvPr>
          <p:cNvSpPr/>
          <p:nvPr/>
        </p:nvSpPr>
        <p:spPr>
          <a:xfrm>
            <a:off x="10943445" y="38426426"/>
            <a:ext cx="18980247" cy="927999"/>
          </a:xfrm>
          <a:prstGeom prst="roundRect">
            <a:avLst>
              <a:gd name="adj" fmla="val 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sz="4400" b="1" dirty="0" err="1">
                <a:solidFill>
                  <a:schemeClr val="tx1"/>
                </a:solidFill>
                <a:latin typeface="Lelo Bold" panose="020B0003040202000003" pitchFamily="34" charset="0"/>
                <a:cs typeface="Arial" panose="020B0604020202020204" pitchFamily="34" charset="0"/>
              </a:rPr>
              <a:t>Belege</a:t>
            </a:r>
            <a:endParaRPr lang="de-DE" sz="4400" b="1" dirty="0">
              <a:solidFill>
                <a:schemeClr val="tx1"/>
              </a:solidFill>
              <a:latin typeface="Lelo Bold" panose="020B0003040202000003" pitchFamily="34" charset="0"/>
              <a:cs typeface="Arial" panose="020B0604020202020204" pitchFamily="34" charset="0"/>
            </a:endParaRPr>
          </a:p>
        </p:txBody>
      </p:sp>
      <p:sp>
        <p:nvSpPr>
          <p:cNvPr id="59" name="Textfeld 58">
            <a:extLst>
              <a:ext uri="{FF2B5EF4-FFF2-40B4-BE49-F238E27FC236}">
                <a16:creationId xmlns:a16="http://schemas.microsoft.com/office/drawing/2014/main" id="{730F5A29-CEC4-473B-A046-5B726584596E}"/>
              </a:ext>
            </a:extLst>
          </p:cNvPr>
          <p:cNvSpPr txBox="1"/>
          <p:nvPr/>
        </p:nvSpPr>
        <p:spPr>
          <a:xfrm>
            <a:off x="11412953" y="39354425"/>
            <a:ext cx="18476930" cy="2012375"/>
          </a:xfrm>
          <a:prstGeom prst="rect">
            <a:avLst/>
          </a:prstGeom>
          <a:noFill/>
        </p:spPr>
        <p:txBody>
          <a:bodyPr wrap="square" rtlCol="0">
            <a:spAutoFit/>
          </a:bodyPr>
          <a:lstStyle/>
          <a:p>
            <a:pPr algn="just"/>
            <a:r>
              <a:rPr lang="de-DE" sz="2400" dirty="0">
                <a:latin typeface="Lelo Regular" panose="020B0003040202000003" pitchFamily="34" charset="0"/>
              </a:rPr>
              <a:t>Dehne, J./Lucke; U./</a:t>
            </a:r>
            <a:r>
              <a:rPr lang="de-DE" sz="2400" dirty="0" err="1">
                <a:latin typeface="Lelo Regular" panose="020B0003040202000003" pitchFamily="34" charset="0"/>
              </a:rPr>
              <a:t>Schiefner-Rohs</a:t>
            </a:r>
            <a:r>
              <a:rPr lang="de-DE" sz="2400" dirty="0">
                <a:latin typeface="Lelo Regular" panose="020B0003040202000003" pitchFamily="34" charset="0"/>
              </a:rPr>
              <a:t>, M.: Digitale Medien und forschungsorientiertes Lehren und Lernen – empirische Einblicke in Projekte und Lehrkonzepte, in: C. Igel (</a:t>
            </a:r>
            <a:r>
              <a:rPr lang="de-DE" sz="2400" dirty="0" err="1">
                <a:latin typeface="Lelo Regular" panose="020B0003040202000003" pitchFamily="34" charset="0"/>
              </a:rPr>
              <a:t>Hg</a:t>
            </a:r>
            <a:r>
              <a:rPr lang="de-DE" sz="2400" dirty="0">
                <a:latin typeface="Lelo Regular" panose="020B0003040202000003" pitchFamily="34" charset="0"/>
              </a:rPr>
              <a:t>.): Bildungsräume, Münster 2017, S. 71-83.</a:t>
            </a:r>
          </a:p>
          <a:p>
            <a:pPr algn="just"/>
            <a:r>
              <a:rPr lang="en-US" sz="2400" dirty="0">
                <a:latin typeface="Lelo Regular" panose="020B0003040202000003" pitchFamily="34" charset="0"/>
              </a:rPr>
              <a:t>Biggs, J. B./Tang, C. So-</a:t>
            </a:r>
            <a:r>
              <a:rPr lang="en-US" sz="2400" dirty="0" err="1">
                <a:latin typeface="Lelo Regular" panose="020B0003040202000003" pitchFamily="34" charset="0"/>
              </a:rPr>
              <a:t>kum</a:t>
            </a:r>
            <a:r>
              <a:rPr lang="en-US" sz="2400" dirty="0">
                <a:latin typeface="Lelo Regular" panose="020B0003040202000003" pitchFamily="34" charset="0"/>
              </a:rPr>
              <a:t>: Teaching for quality learning at university. What the student does, 4. </a:t>
            </a:r>
            <a:r>
              <a:rPr lang="en-US" sz="2400" dirty="0" err="1">
                <a:latin typeface="Lelo Regular" panose="020B0003040202000003" pitchFamily="34" charset="0"/>
              </a:rPr>
              <a:t>Auflage</a:t>
            </a:r>
            <a:r>
              <a:rPr lang="en-US" sz="2400" dirty="0">
                <a:latin typeface="Lelo Regular" panose="020B0003040202000003" pitchFamily="34" charset="0"/>
              </a:rPr>
              <a:t>, Maidenhead 2011,</a:t>
            </a:r>
            <a:r>
              <a:rPr lang="de-DE" sz="2400" dirty="0">
                <a:latin typeface="Lelo Regular" panose="020B0003040202000003" pitchFamily="34" charset="0"/>
              </a:rPr>
              <a:t> S. 95-110.</a:t>
            </a:r>
          </a:p>
          <a:p>
            <a:pPr algn="just"/>
            <a:r>
              <a:rPr lang="en-US" sz="2400" dirty="0" err="1">
                <a:latin typeface="Lelo Regular" panose="020B0003040202000003" pitchFamily="34" charset="0"/>
              </a:rPr>
              <a:t>Tripton</a:t>
            </a:r>
            <a:r>
              <a:rPr lang="en-US" sz="2400" dirty="0">
                <a:latin typeface="Lelo Regular" panose="020B0003040202000003" pitchFamily="34" charset="0"/>
              </a:rPr>
              <a:t>, S.: Microlearning as a Framework, in: J. </a:t>
            </a:r>
            <a:r>
              <a:rPr lang="en-US" sz="2400" dirty="0" err="1">
                <a:latin typeface="Lelo Regular" panose="020B0003040202000003" pitchFamily="34" charset="0"/>
              </a:rPr>
              <a:t>Brusino</a:t>
            </a:r>
            <a:r>
              <a:rPr lang="en-US" sz="2400" dirty="0">
                <a:latin typeface="Lelo Regular" panose="020B0003040202000003" pitchFamily="34" charset="0"/>
              </a:rPr>
              <a:t> (Hg.): ATD's 2020 Trends in Learning Technology, Alexandria, VA 2020, S. 7-16.</a:t>
            </a:r>
          </a:p>
          <a:p>
            <a:pPr algn="just"/>
            <a:r>
              <a:rPr lang="en-US" sz="2400" dirty="0">
                <a:latin typeface="Lelo Regular" panose="020B0003040202000003" pitchFamily="34" charset="0"/>
              </a:rPr>
              <a:t>Biggs, J. B./Tang, C. So-</a:t>
            </a:r>
            <a:r>
              <a:rPr lang="en-US" sz="2400" dirty="0" err="1">
                <a:latin typeface="Lelo Regular" panose="020B0003040202000003" pitchFamily="34" charset="0"/>
              </a:rPr>
              <a:t>kum</a:t>
            </a:r>
            <a:r>
              <a:rPr lang="en-US" sz="2400" dirty="0">
                <a:latin typeface="Lelo Regular" panose="020B0003040202000003" pitchFamily="34" charset="0"/>
              </a:rPr>
              <a:t>: Teaching for quality learning at university. What the student does, 4. </a:t>
            </a:r>
            <a:r>
              <a:rPr lang="en-US" sz="2400" dirty="0" err="1">
                <a:latin typeface="Lelo Regular" panose="020B0003040202000003" pitchFamily="34" charset="0"/>
              </a:rPr>
              <a:t>Auflage</a:t>
            </a:r>
            <a:r>
              <a:rPr lang="en-US" sz="2400" dirty="0">
                <a:latin typeface="Lelo Regular" panose="020B0003040202000003" pitchFamily="34" charset="0"/>
              </a:rPr>
              <a:t>, Maidenhead 2011,</a:t>
            </a:r>
            <a:r>
              <a:rPr lang="de-DE" sz="2400" dirty="0">
                <a:latin typeface="Lelo Regular" panose="020B0003040202000003" pitchFamily="34" charset="0"/>
              </a:rPr>
              <a:t> S. 81-94.</a:t>
            </a:r>
          </a:p>
        </p:txBody>
      </p:sp>
      <p:sp>
        <p:nvSpPr>
          <p:cNvPr id="60" name="Textfeld 59">
            <a:extLst>
              <a:ext uri="{FF2B5EF4-FFF2-40B4-BE49-F238E27FC236}">
                <a16:creationId xmlns:a16="http://schemas.microsoft.com/office/drawing/2014/main" id="{10E491BC-A364-4D9B-B5FF-727CB7E3BF3E}"/>
              </a:ext>
            </a:extLst>
          </p:cNvPr>
          <p:cNvSpPr txBox="1"/>
          <p:nvPr/>
        </p:nvSpPr>
        <p:spPr>
          <a:xfrm>
            <a:off x="10943445" y="39354425"/>
            <a:ext cx="538760" cy="1938992"/>
          </a:xfrm>
          <a:prstGeom prst="rect">
            <a:avLst/>
          </a:prstGeom>
          <a:noFill/>
        </p:spPr>
        <p:txBody>
          <a:bodyPr wrap="square" rtlCol="0">
            <a:spAutoFit/>
          </a:bodyPr>
          <a:lstStyle/>
          <a:p>
            <a:r>
              <a:rPr lang="en-US" sz="2400" dirty="0"/>
              <a:t>[1]</a:t>
            </a:r>
          </a:p>
          <a:p>
            <a:endParaRPr lang="en-US" sz="2400" dirty="0"/>
          </a:p>
          <a:p>
            <a:r>
              <a:rPr lang="en-US" sz="2400" dirty="0"/>
              <a:t>[2]</a:t>
            </a:r>
          </a:p>
          <a:p>
            <a:r>
              <a:rPr lang="en-US" sz="2400" dirty="0"/>
              <a:t>[3]</a:t>
            </a:r>
          </a:p>
          <a:p>
            <a:r>
              <a:rPr lang="en-US" sz="2400" dirty="0"/>
              <a:t>[4]</a:t>
            </a:r>
          </a:p>
        </p:txBody>
      </p:sp>
      <p:sp>
        <p:nvSpPr>
          <p:cNvPr id="61" name="Textfeld 60">
            <a:extLst>
              <a:ext uri="{FF2B5EF4-FFF2-40B4-BE49-F238E27FC236}">
                <a16:creationId xmlns:a16="http://schemas.microsoft.com/office/drawing/2014/main" id="{C53CF9D7-CE9C-4F2F-A277-1A164572B65C}"/>
              </a:ext>
            </a:extLst>
          </p:cNvPr>
          <p:cNvSpPr txBox="1"/>
          <p:nvPr/>
        </p:nvSpPr>
        <p:spPr>
          <a:xfrm>
            <a:off x="10973384" y="35769668"/>
            <a:ext cx="18980247" cy="2400657"/>
          </a:xfrm>
          <a:prstGeom prst="rect">
            <a:avLst/>
          </a:prstGeom>
          <a:noFill/>
        </p:spPr>
        <p:txBody>
          <a:bodyPr wrap="square" rtlCol="0">
            <a:spAutoFit/>
          </a:bodyPr>
          <a:lstStyle/>
          <a:p>
            <a:pPr marL="457200" indent="-457200" algn="just">
              <a:buFont typeface="Wingdings" panose="05000000000000000000" pitchFamily="2" charset="2"/>
              <a:buChar char="Ø"/>
            </a:pPr>
            <a:r>
              <a:rPr lang="de-DE" sz="3000" dirty="0">
                <a:latin typeface="Lelo Regular" panose="020B0003040202000003"/>
              </a:rPr>
              <a:t>Das Erstellen audio-(visuellen) Materials wurde aufgrund der pandemischen Situation erschwert (Kein Studiozugang und Gruppenbeschränkungen).</a:t>
            </a:r>
          </a:p>
          <a:p>
            <a:pPr marL="457200" indent="-457200" algn="just">
              <a:buFont typeface="Wingdings" panose="05000000000000000000" pitchFamily="2" charset="2"/>
              <a:buChar char="Ø"/>
            </a:pPr>
            <a:r>
              <a:rPr lang="de-DE" sz="3000" dirty="0">
                <a:latin typeface="Lelo Regular" panose="020B0003040202000003"/>
              </a:rPr>
              <a:t>Rechtsanfragen zu audio-visuellem Material verzögern Erstellungsprozesse.</a:t>
            </a:r>
          </a:p>
          <a:p>
            <a:pPr marL="457200" indent="-457200" algn="just">
              <a:buFont typeface="Wingdings" panose="05000000000000000000" pitchFamily="2" charset="2"/>
              <a:buChar char="Ø"/>
            </a:pPr>
            <a:r>
              <a:rPr lang="de-DE" sz="3000" dirty="0">
                <a:latin typeface="Lelo Regular" panose="020B0003040202000003"/>
              </a:rPr>
              <a:t>Erschwerter Zugang zu Primär- und Sekundärtexten aufgrund der Bibliotheksschließungen.</a:t>
            </a:r>
          </a:p>
          <a:p>
            <a:pPr marL="457200" indent="-457200" algn="just">
              <a:buFont typeface="Wingdings" panose="05000000000000000000" pitchFamily="2" charset="2"/>
              <a:buChar char="Ø"/>
            </a:pPr>
            <a:r>
              <a:rPr lang="de-DE" sz="3000" dirty="0">
                <a:latin typeface="Lelo Regular" panose="020B0003040202000003"/>
              </a:rPr>
              <a:t>Notwendigkeit der selbstständigen Einarbeitung in Programme und Rechtsfragen. </a:t>
            </a:r>
          </a:p>
        </p:txBody>
      </p:sp>
      <p:sp>
        <p:nvSpPr>
          <p:cNvPr id="71" name="Rechteck 70">
            <a:extLst>
              <a:ext uri="{FF2B5EF4-FFF2-40B4-BE49-F238E27FC236}">
                <a16:creationId xmlns:a16="http://schemas.microsoft.com/office/drawing/2014/main" id="{463632CA-12DD-4C3A-8E99-D14FE3361DBB}"/>
              </a:ext>
            </a:extLst>
          </p:cNvPr>
          <p:cNvSpPr/>
          <p:nvPr/>
        </p:nvSpPr>
        <p:spPr>
          <a:xfrm>
            <a:off x="25001506" y="29426686"/>
            <a:ext cx="4612250" cy="5556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a:extLst>
              <a:ext uri="{FF2B5EF4-FFF2-40B4-BE49-F238E27FC236}">
                <a16:creationId xmlns:a16="http://schemas.microsoft.com/office/drawing/2014/main" id="{7D1FF4B5-71F3-482F-9E4C-B7D4B5191B4E}"/>
              </a:ext>
            </a:extLst>
          </p:cNvPr>
          <p:cNvSpPr/>
          <p:nvPr/>
        </p:nvSpPr>
        <p:spPr>
          <a:xfrm>
            <a:off x="24554346" y="27653057"/>
            <a:ext cx="4529807" cy="6904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a:extLst>
              <a:ext uri="{FF2B5EF4-FFF2-40B4-BE49-F238E27FC236}">
                <a16:creationId xmlns:a16="http://schemas.microsoft.com/office/drawing/2014/main" id="{34114759-2383-4CE9-96E9-5A4FB363384D}"/>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5585363" y="17790849"/>
            <a:ext cx="13975202" cy="5681158"/>
          </a:xfrm>
          <a:prstGeom prst="rect">
            <a:avLst/>
          </a:prstGeom>
        </p:spPr>
      </p:pic>
      <p:sp>
        <p:nvSpPr>
          <p:cNvPr id="15" name="Rechteck 14">
            <a:extLst>
              <a:ext uri="{FF2B5EF4-FFF2-40B4-BE49-F238E27FC236}">
                <a16:creationId xmlns:a16="http://schemas.microsoft.com/office/drawing/2014/main" id="{10A7D8F6-7871-4E0D-91E7-73623140957D}"/>
              </a:ext>
            </a:extLst>
          </p:cNvPr>
          <p:cNvSpPr/>
          <p:nvPr/>
        </p:nvSpPr>
        <p:spPr>
          <a:xfrm>
            <a:off x="15557768" y="17829589"/>
            <a:ext cx="14146179" cy="57131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id="{A7F03A1C-4802-4BC5-94FD-9379276EC597}"/>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5575824" y="27441614"/>
            <a:ext cx="8510195" cy="999832"/>
          </a:xfrm>
          <a:prstGeom prst="rect">
            <a:avLst/>
          </a:prstGeom>
        </p:spPr>
      </p:pic>
      <p:pic>
        <p:nvPicPr>
          <p:cNvPr id="31" name="Grafik 30">
            <a:extLst>
              <a:ext uri="{FF2B5EF4-FFF2-40B4-BE49-F238E27FC236}">
                <a16:creationId xmlns:a16="http://schemas.microsoft.com/office/drawing/2014/main" id="{F74393F2-4986-44F8-A74E-3CB3FB3C8C86}"/>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5562888" y="25695227"/>
            <a:ext cx="8510187" cy="1802021"/>
          </a:xfrm>
          <a:prstGeom prst="rect">
            <a:avLst/>
          </a:prstGeom>
        </p:spPr>
      </p:pic>
      <p:sp>
        <p:nvSpPr>
          <p:cNvPr id="65" name="Rechteck 64">
            <a:extLst>
              <a:ext uri="{FF2B5EF4-FFF2-40B4-BE49-F238E27FC236}">
                <a16:creationId xmlns:a16="http://schemas.microsoft.com/office/drawing/2014/main" id="{09D2FBB4-234E-49A8-B651-C357C4A42AF5}"/>
              </a:ext>
            </a:extLst>
          </p:cNvPr>
          <p:cNvSpPr/>
          <p:nvPr/>
        </p:nvSpPr>
        <p:spPr>
          <a:xfrm>
            <a:off x="15572440" y="25640415"/>
            <a:ext cx="8500635" cy="28322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a:extLst>
              <a:ext uri="{FF2B5EF4-FFF2-40B4-BE49-F238E27FC236}">
                <a16:creationId xmlns:a16="http://schemas.microsoft.com/office/drawing/2014/main" id="{7280D16D-1251-4D53-945E-DFC97DE0DE71}"/>
              </a:ext>
            </a:extLst>
          </p:cNvPr>
          <p:cNvSpPr/>
          <p:nvPr/>
        </p:nvSpPr>
        <p:spPr>
          <a:xfrm>
            <a:off x="24483208" y="25636862"/>
            <a:ext cx="5272557" cy="31443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011A7175-563B-44F3-A5AD-988F84CEB106}"/>
              </a:ext>
            </a:extLst>
          </p:cNvPr>
          <p:cNvSpPr/>
          <p:nvPr/>
        </p:nvSpPr>
        <p:spPr>
          <a:xfrm>
            <a:off x="15660431" y="25798797"/>
            <a:ext cx="7872258" cy="67351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a:extLst>
              <a:ext uri="{FF2B5EF4-FFF2-40B4-BE49-F238E27FC236}">
                <a16:creationId xmlns:a16="http://schemas.microsoft.com/office/drawing/2014/main" id="{532AE3A2-2ECE-4C90-95CE-A8F34E113B63}"/>
              </a:ext>
            </a:extLst>
          </p:cNvPr>
          <p:cNvSpPr/>
          <p:nvPr/>
        </p:nvSpPr>
        <p:spPr>
          <a:xfrm>
            <a:off x="15585363" y="29386089"/>
            <a:ext cx="3734205" cy="4946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a:extLst>
              <a:ext uri="{FF2B5EF4-FFF2-40B4-BE49-F238E27FC236}">
                <a16:creationId xmlns:a16="http://schemas.microsoft.com/office/drawing/2014/main" id="{EEACE81A-F98E-4610-9830-FDCDB6304C7D}"/>
              </a:ext>
            </a:extLst>
          </p:cNvPr>
          <p:cNvSpPr/>
          <p:nvPr/>
        </p:nvSpPr>
        <p:spPr>
          <a:xfrm>
            <a:off x="19447007" y="30162098"/>
            <a:ext cx="5391424" cy="32069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a:extLst>
              <a:ext uri="{FF2B5EF4-FFF2-40B4-BE49-F238E27FC236}">
                <a16:creationId xmlns:a16="http://schemas.microsoft.com/office/drawing/2014/main" id="{CA56F6A4-9406-44D7-AE3E-DFAC645B50B5}"/>
              </a:ext>
            </a:extLst>
          </p:cNvPr>
          <p:cNvSpPr/>
          <p:nvPr/>
        </p:nvSpPr>
        <p:spPr>
          <a:xfrm>
            <a:off x="24964192" y="29398195"/>
            <a:ext cx="4796974" cy="45128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32" name="Diagramm 31">
            <a:extLst>
              <a:ext uri="{FF2B5EF4-FFF2-40B4-BE49-F238E27FC236}">
                <a16:creationId xmlns:a16="http://schemas.microsoft.com/office/drawing/2014/main" id="{423F5C79-A468-4E50-BE98-E0D6471C662A}"/>
              </a:ext>
            </a:extLst>
          </p:cNvPr>
          <p:cNvGraphicFramePr/>
          <p:nvPr>
            <p:extLst>
              <p:ext uri="{D42A27DB-BD31-4B8C-83A1-F6EECF244321}">
                <p14:modId xmlns:p14="http://schemas.microsoft.com/office/powerpoint/2010/main" val="2207221266"/>
              </p:ext>
            </p:extLst>
          </p:nvPr>
        </p:nvGraphicFramePr>
        <p:xfrm>
          <a:off x="19153104" y="28991573"/>
          <a:ext cx="5685327" cy="1103905"/>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
        <p:nvSpPr>
          <p:cNvPr id="77" name="Rechteck 76">
            <a:extLst>
              <a:ext uri="{FF2B5EF4-FFF2-40B4-BE49-F238E27FC236}">
                <a16:creationId xmlns:a16="http://schemas.microsoft.com/office/drawing/2014/main" id="{392211E7-38D5-468B-A842-EDE2EFBCB361}"/>
              </a:ext>
            </a:extLst>
          </p:cNvPr>
          <p:cNvSpPr/>
          <p:nvPr/>
        </p:nvSpPr>
        <p:spPr>
          <a:xfrm>
            <a:off x="15640473" y="18722637"/>
            <a:ext cx="11020794" cy="8662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A78FC055-AE62-4DA2-9A5A-2AAE9CBE299E}"/>
              </a:ext>
            </a:extLst>
          </p:cNvPr>
          <p:cNvSpPr/>
          <p:nvPr/>
        </p:nvSpPr>
        <p:spPr>
          <a:xfrm>
            <a:off x="15589673" y="23993858"/>
            <a:ext cx="14118584" cy="772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000" dirty="0">
                <a:latin typeface="Lato" panose="020F0502020204030203"/>
              </a:rPr>
              <a:t>Medienvielfalt und Aufgabenstellungen</a:t>
            </a:r>
          </a:p>
        </p:txBody>
      </p:sp>
      <p:sp>
        <p:nvSpPr>
          <p:cNvPr id="28" name="Gleichschenkliges Dreieck 27">
            <a:extLst>
              <a:ext uri="{FF2B5EF4-FFF2-40B4-BE49-F238E27FC236}">
                <a16:creationId xmlns:a16="http://schemas.microsoft.com/office/drawing/2014/main" id="{98A8468C-B235-46B3-8C6F-B080C1082053}"/>
              </a:ext>
            </a:extLst>
          </p:cNvPr>
          <p:cNvSpPr/>
          <p:nvPr/>
        </p:nvSpPr>
        <p:spPr>
          <a:xfrm rot="10800000">
            <a:off x="15617279" y="24745393"/>
            <a:ext cx="14135874" cy="7433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8" name="Grafik 37">
            <a:extLst>
              <a:ext uri="{FF2B5EF4-FFF2-40B4-BE49-F238E27FC236}">
                <a16:creationId xmlns:a16="http://schemas.microsoft.com/office/drawing/2014/main" id="{6BDC2B1C-2639-493A-9082-F498F81BEA08}"/>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75155" y="8232878"/>
            <a:ext cx="7924073" cy="6018283"/>
          </a:xfrm>
          <a:prstGeom prst="rect">
            <a:avLst/>
          </a:prstGeom>
        </p:spPr>
      </p:pic>
    </p:spTree>
    <p:extLst>
      <p:ext uri="{BB962C8B-B14F-4D97-AF65-F5344CB8AC3E}">
        <p14:creationId xmlns:p14="http://schemas.microsoft.com/office/powerpoint/2010/main" val="2146093172"/>
      </p:ext>
    </p:extLst>
  </p:cSld>
  <p:clrMapOvr>
    <a:masterClrMapping/>
  </p:clrMapOvr>
</p:sld>
</file>

<file path=ppt/theme/theme1.xml><?xml version="1.0" encoding="utf-8"?>
<a:theme xmlns:a="http://schemas.openxmlformats.org/drawingml/2006/main" name="Larissa-Design">
  <a:themeElements>
    <a:clrScheme name="Uni Bielefeld Corporate 1">
      <a:dk1>
        <a:sysClr val="windowText" lastClr="000000"/>
      </a:dk1>
      <a:lt1>
        <a:sysClr val="window" lastClr="FFFFFF"/>
      </a:lt1>
      <a:dk2>
        <a:srgbClr val="007556"/>
      </a:dk2>
      <a:lt2>
        <a:srgbClr val="EEECE1"/>
      </a:lt2>
      <a:accent1>
        <a:srgbClr val="007556"/>
      </a:accent1>
      <a:accent2>
        <a:srgbClr val="B9BABB"/>
      </a:accent2>
      <a:accent3>
        <a:srgbClr val="B6C828"/>
      </a:accent3>
      <a:accent4>
        <a:srgbClr val="E73E0C"/>
      </a:accent4>
      <a:accent5>
        <a:srgbClr val="349DE9"/>
      </a:accent5>
      <a:accent6>
        <a:srgbClr val="E0B800"/>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955</Words>
  <Application>Microsoft Office PowerPoint</Application>
  <PresentationFormat>Benutzerdefiniert</PresentationFormat>
  <Paragraphs>84</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Lato</vt:lpstr>
      <vt:lpstr>Lelo Bold</vt:lpstr>
      <vt:lpstr>Lelo Regular</vt:lpstr>
      <vt:lpstr>Wingdings</vt:lpstr>
      <vt:lpstr>Larissa-Design</vt:lpstr>
      <vt:lpstr>KoLidi – Kollaborative Literaturgeschichte digital und interaktiv  Ein Projekt der Germanistik der Universität Bielefeld, der Universität Paderborn und der Bergischen Universität Wuppertal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Ciecior, Jens;Ciecior, Jens Werner;Kunz, Tanja Angela</dc:creator>
  <cp:lastModifiedBy>Jens Ciecior</cp:lastModifiedBy>
  <cp:revision>672</cp:revision>
  <cp:lastPrinted>2020-02-25T11:14:25Z</cp:lastPrinted>
  <dcterms:modified xsi:type="dcterms:W3CDTF">2022-01-18T15:37:50Z</dcterms:modified>
</cp:coreProperties>
</file>